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f6b63dccf249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baab917adf4294"/>
  </p:sldMasterIdLst>
  <p:sldIdLst>
    <p:sldId xmlns:r="http://schemas.openxmlformats.org/officeDocument/2006/relationships" id="256" r:id="Rb4d6f64cce274c01"/>
    <p:sldId xmlns:r="http://schemas.openxmlformats.org/officeDocument/2006/relationships" id="257" r:id="Rdaf82c85a38a4e57"/>
    <p:sldId xmlns:r="http://schemas.openxmlformats.org/officeDocument/2006/relationships" id="258" r:id="Rd012d6ec201d49c5"/>
    <p:sldId xmlns:r="http://schemas.openxmlformats.org/officeDocument/2006/relationships" id="259" r:id="R31e6a4d8432b4644"/>
    <p:sldId xmlns:r="http://schemas.openxmlformats.org/officeDocument/2006/relationships" id="260" r:id="R0d927bb7492a4a33"/>
    <p:sldId xmlns:r="http://schemas.openxmlformats.org/officeDocument/2006/relationships" id="261" r:id="R4d1a523c12e44225"/>
    <p:sldId xmlns:r="http://schemas.openxmlformats.org/officeDocument/2006/relationships" id="262" r:id="R5bb861496d314d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aab917adf4294" /><Relationship Type="http://schemas.openxmlformats.org/officeDocument/2006/relationships/slide" Target="/ppt/slides/slide1.xml" Id="Rb4d6f64cce274c01" /><Relationship Type="http://schemas.openxmlformats.org/officeDocument/2006/relationships/slide" Target="/ppt/slides/slide2.xml" Id="Rdaf82c85a38a4e57" /><Relationship Type="http://schemas.openxmlformats.org/officeDocument/2006/relationships/slide" Target="/ppt/slides/slide3.xml" Id="Rd012d6ec201d49c5" /><Relationship Type="http://schemas.openxmlformats.org/officeDocument/2006/relationships/slide" Target="/ppt/slides/slide4.xml" Id="R31e6a4d8432b4644" /><Relationship Type="http://schemas.openxmlformats.org/officeDocument/2006/relationships/slide" Target="/ppt/slides/slide5.xml" Id="R0d927bb7492a4a33" /><Relationship Type="http://schemas.openxmlformats.org/officeDocument/2006/relationships/slide" Target="/ppt/slides/slide6.xml" Id="R4d1a523c12e44225" /><Relationship Type="http://schemas.openxmlformats.org/officeDocument/2006/relationships/slide" Target="/ppt/slides/slide7.xml" Id="R5bb861496d314d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c7620a46e341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8ddc1496f4374" /><Relationship Type="http://schemas.openxmlformats.org/officeDocument/2006/relationships/theme" Target="/ppt/slideMasters/theme/theme1.xml" Id="Ra1608ffee51e42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a8ddc1496f43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ab601e78f4f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e3e0f3af54a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c81f6f59545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2f63252b54d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128db2fae4f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15e80a03345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53aa038a243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KWMS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KWMS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410 530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1 949 175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2 267 398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ERIK STEVNEBØ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KWMS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Øygardveien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karl.erik.stevnebo@lssbrokers.com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912 653 005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KWMS AS</a:t>
            </a:r>
          </a:p>
        </p:txBody>
      </p:sp>
    </p:spTree>
  </p:cSld>
  <p:clrMapOvr>
    <a:masterClrMapping xmlns:a="http://schemas.openxmlformats.org/drawingml/2006/main"/>
  </p:clrMapOvr>
</p:sld>
</file>