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93687bc29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ec4e9853494e1a"/>
  </p:sldMasterIdLst>
  <p:sldIdLst>
    <p:sldId xmlns:r="http://schemas.openxmlformats.org/officeDocument/2006/relationships" id="256" r:id="Ra0919d5cef274595"/>
    <p:sldId xmlns:r="http://schemas.openxmlformats.org/officeDocument/2006/relationships" id="257" r:id="R2f5583c4e5664691"/>
    <p:sldId xmlns:r="http://schemas.openxmlformats.org/officeDocument/2006/relationships" id="258" r:id="Rb94eb54d683a4756"/>
    <p:sldId xmlns:r="http://schemas.openxmlformats.org/officeDocument/2006/relationships" id="259" r:id="R896e52af654b418a"/>
    <p:sldId xmlns:r="http://schemas.openxmlformats.org/officeDocument/2006/relationships" id="260" r:id="R2d87f0d7ad0d4bdd"/>
    <p:sldId xmlns:r="http://schemas.openxmlformats.org/officeDocument/2006/relationships" id="261" r:id="R75021e2bb8494b11"/>
    <p:sldId xmlns:r="http://schemas.openxmlformats.org/officeDocument/2006/relationships" id="262" r:id="R0a8ac5093afd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ec4e9853494e1a" /><Relationship Type="http://schemas.openxmlformats.org/officeDocument/2006/relationships/slide" Target="/ppt/slides/slide1.xml" Id="Ra0919d5cef274595" /><Relationship Type="http://schemas.openxmlformats.org/officeDocument/2006/relationships/slide" Target="/ppt/slides/slide2.xml" Id="R2f5583c4e5664691" /><Relationship Type="http://schemas.openxmlformats.org/officeDocument/2006/relationships/slide" Target="/ppt/slides/slide3.xml" Id="Rb94eb54d683a4756" /><Relationship Type="http://schemas.openxmlformats.org/officeDocument/2006/relationships/slide" Target="/ppt/slides/slide4.xml" Id="R896e52af654b418a" /><Relationship Type="http://schemas.openxmlformats.org/officeDocument/2006/relationships/slide" Target="/ppt/slides/slide5.xml" Id="R2d87f0d7ad0d4bdd" /><Relationship Type="http://schemas.openxmlformats.org/officeDocument/2006/relationships/slide" Target="/ppt/slides/slide6.xml" Id="R75021e2bb8494b11" /><Relationship Type="http://schemas.openxmlformats.org/officeDocument/2006/relationships/slide" Target="/ppt/slides/slide7.xml" Id="R0a8ac5093afd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105f32833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e66116a714630" /><Relationship Type="http://schemas.openxmlformats.org/officeDocument/2006/relationships/theme" Target="/ppt/slideMasters/theme/theme1.xml" Id="R412249c7a929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e66116a7146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7fc90bfd14e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229743e754a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e5b7eadf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f7940135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62b08531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1d9da1a7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31354cb9a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NARVESEN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12 967 689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2 916 559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5 610 307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NARVESEN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henrik@narvesenrevisjon.no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NARVESEN REVISJON AS</a:t>
            </a:r>
          </a:p>
        </p:txBody>
      </p:sp>
    </p:spTree>
  </p:cSld>
  <p:clrMapOvr>
    <a:masterClrMapping xmlns:a="http://schemas.openxmlformats.org/drawingml/2006/main"/>
  </p:clrMapOvr>
</p:sld>
</file>