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94ebbe67964b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d97aa325274ed7"/>
  </p:sldMasterIdLst>
  <p:sldIdLst>
    <p:sldId xmlns:r="http://schemas.openxmlformats.org/officeDocument/2006/relationships" id="256" r:id="R3c963dcce64d4a82"/>
    <p:sldId xmlns:r="http://schemas.openxmlformats.org/officeDocument/2006/relationships" id="257" r:id="Rb312a14ce5b8412f"/>
    <p:sldId xmlns:r="http://schemas.openxmlformats.org/officeDocument/2006/relationships" id="258" r:id="R9042fddbd6ad4892"/>
    <p:sldId xmlns:r="http://schemas.openxmlformats.org/officeDocument/2006/relationships" id="259" r:id="R17164c94273e40d2"/>
    <p:sldId xmlns:r="http://schemas.openxmlformats.org/officeDocument/2006/relationships" id="260" r:id="Rc51282d739e242fd"/>
    <p:sldId xmlns:r="http://schemas.openxmlformats.org/officeDocument/2006/relationships" id="261" r:id="Rebdd2d0d2b404f14"/>
    <p:sldId xmlns:r="http://schemas.openxmlformats.org/officeDocument/2006/relationships" id="262" r:id="Rfdd573fc803447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97aa325274ed7" /><Relationship Type="http://schemas.openxmlformats.org/officeDocument/2006/relationships/slide" Target="/ppt/slides/slide1.xml" Id="R3c963dcce64d4a82" /><Relationship Type="http://schemas.openxmlformats.org/officeDocument/2006/relationships/slide" Target="/ppt/slides/slide2.xml" Id="Rb312a14ce5b8412f" /><Relationship Type="http://schemas.openxmlformats.org/officeDocument/2006/relationships/slide" Target="/ppt/slides/slide3.xml" Id="R9042fddbd6ad4892" /><Relationship Type="http://schemas.openxmlformats.org/officeDocument/2006/relationships/slide" Target="/ppt/slides/slide4.xml" Id="R17164c94273e40d2" /><Relationship Type="http://schemas.openxmlformats.org/officeDocument/2006/relationships/slide" Target="/ppt/slides/slide5.xml" Id="Rc51282d739e242fd" /><Relationship Type="http://schemas.openxmlformats.org/officeDocument/2006/relationships/slide" Target="/ppt/slides/slide6.xml" Id="Rebdd2d0d2b404f14" /><Relationship Type="http://schemas.openxmlformats.org/officeDocument/2006/relationships/slide" Target="/ppt/slides/slide7.xml" Id="Rfdd573fc803447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8eebea3a540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c794aa5324d52" /><Relationship Type="http://schemas.openxmlformats.org/officeDocument/2006/relationships/theme" Target="/ppt/slideMasters/theme/theme1.xml" Id="R7c8af1160359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ec794aa532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c016fc48c49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5de00ae1e4c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9a02c0ede41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46566ff9e4a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05457effd4f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b63e3b9834e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118b72291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 THOMASSEN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4 797 074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KAY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Kullerødstien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