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b89d1d3d7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c6f410e7ae4dec"/>
  </p:sldMasterIdLst>
  <p:sldIdLst>
    <p:sldId xmlns:r="http://schemas.openxmlformats.org/officeDocument/2006/relationships" id="256" r:id="R62e5e8acf01a4085"/>
    <p:sldId xmlns:r="http://schemas.openxmlformats.org/officeDocument/2006/relationships" id="257" r:id="R782acf3e788a4bd9"/>
    <p:sldId xmlns:r="http://schemas.openxmlformats.org/officeDocument/2006/relationships" id="258" r:id="Ra4790fd9e9ba4db7"/>
    <p:sldId xmlns:r="http://schemas.openxmlformats.org/officeDocument/2006/relationships" id="259" r:id="R4c60539f0ce542da"/>
    <p:sldId xmlns:r="http://schemas.openxmlformats.org/officeDocument/2006/relationships" id="260" r:id="R212ce6e443b647d2"/>
    <p:sldId xmlns:r="http://schemas.openxmlformats.org/officeDocument/2006/relationships" id="261" r:id="R513c9f2537bd45cf"/>
    <p:sldId xmlns:r="http://schemas.openxmlformats.org/officeDocument/2006/relationships" id="262" r:id="R2d1525744ec3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6f410e7ae4dec" /><Relationship Type="http://schemas.openxmlformats.org/officeDocument/2006/relationships/slide" Target="/ppt/slides/slide1.xml" Id="R62e5e8acf01a4085" /><Relationship Type="http://schemas.openxmlformats.org/officeDocument/2006/relationships/slide" Target="/ppt/slides/slide2.xml" Id="R782acf3e788a4bd9" /><Relationship Type="http://schemas.openxmlformats.org/officeDocument/2006/relationships/slide" Target="/ppt/slides/slide3.xml" Id="Ra4790fd9e9ba4db7" /><Relationship Type="http://schemas.openxmlformats.org/officeDocument/2006/relationships/slide" Target="/ppt/slides/slide4.xml" Id="R4c60539f0ce542da" /><Relationship Type="http://schemas.openxmlformats.org/officeDocument/2006/relationships/slide" Target="/ppt/slides/slide5.xml" Id="R212ce6e443b647d2" /><Relationship Type="http://schemas.openxmlformats.org/officeDocument/2006/relationships/slide" Target="/ppt/slides/slide6.xml" Id="R513c9f2537bd45cf" /><Relationship Type="http://schemas.openxmlformats.org/officeDocument/2006/relationships/slide" Target="/ppt/slides/slide7.xml" Id="R2d1525744ec3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d9466423d48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99aac6ce3455e" /><Relationship Type="http://schemas.openxmlformats.org/officeDocument/2006/relationships/theme" Target="/ppt/slideMasters/theme/theme1.xml" Id="Rd8017e561215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99aac6ce345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8df67e0ce4c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3a44e57b041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d7d6fd8a9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bca03dccc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ea506d77f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0fe230b9546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867833e4e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KGBRUUN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3 288 663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KARIN GREFSRUD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