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dc2a34c19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6576f684c407f"/>
  </p:sldMasterIdLst>
  <p:sldIdLst>
    <p:sldId xmlns:r="http://schemas.openxmlformats.org/officeDocument/2006/relationships" id="256" r:id="R72d67d32a8e74375"/>
    <p:sldId xmlns:r="http://schemas.openxmlformats.org/officeDocument/2006/relationships" id="257" r:id="Ra041949a98f24e05"/>
    <p:sldId xmlns:r="http://schemas.openxmlformats.org/officeDocument/2006/relationships" id="258" r:id="R1604f5f239ee4571"/>
    <p:sldId xmlns:r="http://schemas.openxmlformats.org/officeDocument/2006/relationships" id="259" r:id="R466b24c252354f2a"/>
    <p:sldId xmlns:r="http://schemas.openxmlformats.org/officeDocument/2006/relationships" id="260" r:id="Rbaf3accf25724a5d"/>
    <p:sldId xmlns:r="http://schemas.openxmlformats.org/officeDocument/2006/relationships" id="261" r:id="R653ec3bdd363412f"/>
    <p:sldId xmlns:r="http://schemas.openxmlformats.org/officeDocument/2006/relationships" id="262" r:id="R55717e5b0e0b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6576f684c407f" /><Relationship Type="http://schemas.openxmlformats.org/officeDocument/2006/relationships/slide" Target="/ppt/slides/slide1.xml" Id="R72d67d32a8e74375" /><Relationship Type="http://schemas.openxmlformats.org/officeDocument/2006/relationships/slide" Target="/ppt/slides/slide2.xml" Id="Ra041949a98f24e05" /><Relationship Type="http://schemas.openxmlformats.org/officeDocument/2006/relationships/slide" Target="/ppt/slides/slide3.xml" Id="R1604f5f239ee4571" /><Relationship Type="http://schemas.openxmlformats.org/officeDocument/2006/relationships/slide" Target="/ppt/slides/slide4.xml" Id="R466b24c252354f2a" /><Relationship Type="http://schemas.openxmlformats.org/officeDocument/2006/relationships/slide" Target="/ppt/slides/slide5.xml" Id="Rbaf3accf25724a5d" /><Relationship Type="http://schemas.openxmlformats.org/officeDocument/2006/relationships/slide" Target="/ppt/slides/slide6.xml" Id="R653ec3bdd363412f" /><Relationship Type="http://schemas.openxmlformats.org/officeDocument/2006/relationships/slide" Target="/ppt/slides/slide7.xml" Id="R55717e5b0e0b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1c47356bb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5d0c2cf74d24" /><Relationship Type="http://schemas.openxmlformats.org/officeDocument/2006/relationships/theme" Target="/ppt/slideMasters/theme/theme1.xml" Id="Ra9b0175e7a34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f5d0c2cf7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e4d8e965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3dbb8c26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48ce6c6f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e7b2b207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b6e474756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e989e7339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112fc9d90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TEOLINE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TEOLINE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428 989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SCHYBAJ ANTONSEN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Vestavegen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3942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912 693 341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