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a6ca25880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552b90dea4679"/>
  </p:sldMasterIdLst>
  <p:sldIdLst>
    <p:sldId xmlns:r="http://schemas.openxmlformats.org/officeDocument/2006/relationships" id="256" r:id="Re635c2b7d10f4bf7"/>
    <p:sldId xmlns:r="http://schemas.openxmlformats.org/officeDocument/2006/relationships" id="257" r:id="R5a5518a974b54b44"/>
    <p:sldId xmlns:r="http://schemas.openxmlformats.org/officeDocument/2006/relationships" id="258" r:id="R83db4dfab84747ce"/>
    <p:sldId xmlns:r="http://schemas.openxmlformats.org/officeDocument/2006/relationships" id="259" r:id="Rc8bea0855bd3458c"/>
    <p:sldId xmlns:r="http://schemas.openxmlformats.org/officeDocument/2006/relationships" id="260" r:id="R7407f2f2db314966"/>
    <p:sldId xmlns:r="http://schemas.openxmlformats.org/officeDocument/2006/relationships" id="261" r:id="R787247e7e3394319"/>
    <p:sldId xmlns:r="http://schemas.openxmlformats.org/officeDocument/2006/relationships" id="262" r:id="R4aa7f853a167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552b90dea4679" /><Relationship Type="http://schemas.openxmlformats.org/officeDocument/2006/relationships/slide" Target="/ppt/slides/slide1.xml" Id="Re635c2b7d10f4bf7" /><Relationship Type="http://schemas.openxmlformats.org/officeDocument/2006/relationships/slide" Target="/ppt/slides/slide2.xml" Id="R5a5518a974b54b44" /><Relationship Type="http://schemas.openxmlformats.org/officeDocument/2006/relationships/slide" Target="/ppt/slides/slide3.xml" Id="R83db4dfab84747ce" /><Relationship Type="http://schemas.openxmlformats.org/officeDocument/2006/relationships/slide" Target="/ppt/slides/slide4.xml" Id="Rc8bea0855bd3458c" /><Relationship Type="http://schemas.openxmlformats.org/officeDocument/2006/relationships/slide" Target="/ppt/slides/slide5.xml" Id="R7407f2f2db314966" /><Relationship Type="http://schemas.openxmlformats.org/officeDocument/2006/relationships/slide" Target="/ppt/slides/slide6.xml" Id="R787247e7e3394319" /><Relationship Type="http://schemas.openxmlformats.org/officeDocument/2006/relationships/slide" Target="/ppt/slides/slide7.xml" Id="R4aa7f853a167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c1ffe762e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9dd297f484785" /><Relationship Type="http://schemas.openxmlformats.org/officeDocument/2006/relationships/theme" Target="/ppt/slideMasters/theme/theme1.xml" Id="R04b2e2c1ccdf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9dd297f48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879ef5b8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85dbd514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5eb7e5bd5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ee55869fa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124e71079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05053158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be01b244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HOBBELSTAD OG RØNNING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HOBBELSTAD OG RØNNING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46 786 401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348 468 818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362 625 966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INDRELID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30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