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4f15c91d5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c7c0e6c284f68"/>
  </p:sldMasterIdLst>
  <p:sldIdLst>
    <p:sldId xmlns:r="http://schemas.openxmlformats.org/officeDocument/2006/relationships" id="256" r:id="R2a60cdb29bac40bf"/>
    <p:sldId xmlns:r="http://schemas.openxmlformats.org/officeDocument/2006/relationships" id="257" r:id="Rf755f20146344df4"/>
    <p:sldId xmlns:r="http://schemas.openxmlformats.org/officeDocument/2006/relationships" id="258" r:id="R3bab39a3399c4a91"/>
    <p:sldId xmlns:r="http://schemas.openxmlformats.org/officeDocument/2006/relationships" id="259" r:id="R2be85fc427544094"/>
    <p:sldId xmlns:r="http://schemas.openxmlformats.org/officeDocument/2006/relationships" id="260" r:id="R83a206992dc84f9a"/>
    <p:sldId xmlns:r="http://schemas.openxmlformats.org/officeDocument/2006/relationships" id="261" r:id="R5937f3c831a147b6"/>
    <p:sldId xmlns:r="http://schemas.openxmlformats.org/officeDocument/2006/relationships" id="262" r:id="R72444ba23c22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c7c0e6c284f68" /><Relationship Type="http://schemas.openxmlformats.org/officeDocument/2006/relationships/slide" Target="/ppt/slides/slide1.xml" Id="R2a60cdb29bac40bf" /><Relationship Type="http://schemas.openxmlformats.org/officeDocument/2006/relationships/slide" Target="/ppt/slides/slide2.xml" Id="Rf755f20146344df4" /><Relationship Type="http://schemas.openxmlformats.org/officeDocument/2006/relationships/slide" Target="/ppt/slides/slide3.xml" Id="R3bab39a3399c4a91" /><Relationship Type="http://schemas.openxmlformats.org/officeDocument/2006/relationships/slide" Target="/ppt/slides/slide4.xml" Id="R2be85fc427544094" /><Relationship Type="http://schemas.openxmlformats.org/officeDocument/2006/relationships/slide" Target="/ppt/slides/slide5.xml" Id="R83a206992dc84f9a" /><Relationship Type="http://schemas.openxmlformats.org/officeDocument/2006/relationships/slide" Target="/ppt/slides/slide6.xml" Id="R5937f3c831a147b6" /><Relationship Type="http://schemas.openxmlformats.org/officeDocument/2006/relationships/slide" Target="/ppt/slides/slide7.xml" Id="R72444ba23c22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66f0b0787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669985bb54bd4" /><Relationship Type="http://schemas.openxmlformats.org/officeDocument/2006/relationships/theme" Target="/ppt/slideMasters/theme/theme1.xml" Id="R25c239f2d035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669985bb5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609bcdbf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de385151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3658adb4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32228e83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8dc55ad5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8a5f6e9a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dd326f4b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