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0969cac3a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1e4f8bf414372"/>
  </p:sldMasterIdLst>
  <p:sldIdLst>
    <p:sldId xmlns:r="http://schemas.openxmlformats.org/officeDocument/2006/relationships" id="256" r:id="Rd0828126d30443a7"/>
    <p:sldId xmlns:r="http://schemas.openxmlformats.org/officeDocument/2006/relationships" id="257" r:id="Rf40801de41c746ac"/>
    <p:sldId xmlns:r="http://schemas.openxmlformats.org/officeDocument/2006/relationships" id="258" r:id="Re57adf457cb44760"/>
    <p:sldId xmlns:r="http://schemas.openxmlformats.org/officeDocument/2006/relationships" id="259" r:id="Rda731c747d0e4b70"/>
    <p:sldId xmlns:r="http://schemas.openxmlformats.org/officeDocument/2006/relationships" id="260" r:id="R3c43c214880e450d"/>
    <p:sldId xmlns:r="http://schemas.openxmlformats.org/officeDocument/2006/relationships" id="261" r:id="R323e7d91b2e54a9e"/>
    <p:sldId xmlns:r="http://schemas.openxmlformats.org/officeDocument/2006/relationships" id="262" r:id="Rcc1382a59062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1e4f8bf414372" /><Relationship Type="http://schemas.openxmlformats.org/officeDocument/2006/relationships/slide" Target="/ppt/slides/slide1.xml" Id="Rd0828126d30443a7" /><Relationship Type="http://schemas.openxmlformats.org/officeDocument/2006/relationships/slide" Target="/ppt/slides/slide2.xml" Id="Rf40801de41c746ac" /><Relationship Type="http://schemas.openxmlformats.org/officeDocument/2006/relationships/slide" Target="/ppt/slides/slide3.xml" Id="Re57adf457cb44760" /><Relationship Type="http://schemas.openxmlformats.org/officeDocument/2006/relationships/slide" Target="/ppt/slides/slide4.xml" Id="Rda731c747d0e4b70" /><Relationship Type="http://schemas.openxmlformats.org/officeDocument/2006/relationships/slide" Target="/ppt/slides/slide5.xml" Id="R3c43c214880e450d" /><Relationship Type="http://schemas.openxmlformats.org/officeDocument/2006/relationships/slide" Target="/ppt/slides/slide6.xml" Id="R323e7d91b2e54a9e" /><Relationship Type="http://schemas.openxmlformats.org/officeDocument/2006/relationships/slide" Target="/ppt/slides/slide7.xml" Id="Rcc1382a59062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6c960c813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a2ce25fe4042" /><Relationship Type="http://schemas.openxmlformats.org/officeDocument/2006/relationships/theme" Target="/ppt/slideMasters/theme/theme1.xml" Id="Ra8a0a6f171ab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dca2ce25fe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9a12cf121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99cc7ce9e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09cf76aa8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78cb0fef5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39375fd13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751d847d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e56195529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SIVILØKONOM MARTIN STEINAR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22 390 819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FORNYERSERVICE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martin@lersbrygga.no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