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2263763a0140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a6a885e4924b5a"/>
  </p:sldMasterIdLst>
  <p:sldIdLst>
    <p:sldId xmlns:r="http://schemas.openxmlformats.org/officeDocument/2006/relationships" id="256" r:id="R8fc7806366434895"/>
    <p:sldId xmlns:r="http://schemas.openxmlformats.org/officeDocument/2006/relationships" id="257" r:id="Rc2455ba83e6148b8"/>
    <p:sldId xmlns:r="http://schemas.openxmlformats.org/officeDocument/2006/relationships" id="258" r:id="R56247925d09f46d5"/>
    <p:sldId xmlns:r="http://schemas.openxmlformats.org/officeDocument/2006/relationships" id="259" r:id="R8dfa280d1ead4005"/>
    <p:sldId xmlns:r="http://schemas.openxmlformats.org/officeDocument/2006/relationships" id="260" r:id="R9c050a19f4214f6a"/>
    <p:sldId xmlns:r="http://schemas.openxmlformats.org/officeDocument/2006/relationships" id="261" r:id="R5c13b8da5fa14ed5"/>
    <p:sldId xmlns:r="http://schemas.openxmlformats.org/officeDocument/2006/relationships" id="262" r:id="R35e797e37e7441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6a885e4924b5a" /><Relationship Type="http://schemas.openxmlformats.org/officeDocument/2006/relationships/slide" Target="/ppt/slides/slide1.xml" Id="R8fc7806366434895" /><Relationship Type="http://schemas.openxmlformats.org/officeDocument/2006/relationships/slide" Target="/ppt/slides/slide2.xml" Id="Rc2455ba83e6148b8" /><Relationship Type="http://schemas.openxmlformats.org/officeDocument/2006/relationships/slide" Target="/ppt/slides/slide3.xml" Id="R56247925d09f46d5" /><Relationship Type="http://schemas.openxmlformats.org/officeDocument/2006/relationships/slide" Target="/ppt/slides/slide4.xml" Id="R8dfa280d1ead4005" /><Relationship Type="http://schemas.openxmlformats.org/officeDocument/2006/relationships/slide" Target="/ppt/slides/slide5.xml" Id="R9c050a19f4214f6a" /><Relationship Type="http://schemas.openxmlformats.org/officeDocument/2006/relationships/slide" Target="/ppt/slides/slide6.xml" Id="R5c13b8da5fa14ed5" /><Relationship Type="http://schemas.openxmlformats.org/officeDocument/2006/relationships/slide" Target="/ppt/slides/slide7.xml" Id="R35e797e37e7441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b0d08910549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99f105c7e44a0" /><Relationship Type="http://schemas.openxmlformats.org/officeDocument/2006/relationships/theme" Target="/ppt/slideMasters/theme/theme1.xml" Id="Re84aa2ca887a46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399f105c7e44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3fd356dd64b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ff7e9efe347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1c6b163fa42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4dc2bcf2340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30ffc1ccc44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4619b186748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92436789545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MTREH DAMPTURBIN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MTREH DAMPTURBIN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9 446 700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ARCE GÉNÉRALE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HALIFAX MC&amp;E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RÉILTÍN MARIS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49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912 792 978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