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595112791f49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7a83d4017b4e68"/>
  </p:sldMasterIdLst>
  <p:sldIdLst>
    <p:sldId xmlns:r="http://schemas.openxmlformats.org/officeDocument/2006/relationships" id="256" r:id="Rc1977d1d5aa34eac"/>
    <p:sldId xmlns:r="http://schemas.openxmlformats.org/officeDocument/2006/relationships" id="257" r:id="R9df009a0141045ab"/>
    <p:sldId xmlns:r="http://schemas.openxmlformats.org/officeDocument/2006/relationships" id="258" r:id="R6b4613d1836644de"/>
    <p:sldId xmlns:r="http://schemas.openxmlformats.org/officeDocument/2006/relationships" id="259" r:id="Rc44e1ef23eb9471e"/>
    <p:sldId xmlns:r="http://schemas.openxmlformats.org/officeDocument/2006/relationships" id="260" r:id="R1f6791fca42e4c69"/>
    <p:sldId xmlns:r="http://schemas.openxmlformats.org/officeDocument/2006/relationships" id="261" r:id="R46a7f6fb93484497"/>
    <p:sldId xmlns:r="http://schemas.openxmlformats.org/officeDocument/2006/relationships" id="262" r:id="R6514682183a543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7a83d4017b4e68" /><Relationship Type="http://schemas.openxmlformats.org/officeDocument/2006/relationships/slide" Target="/ppt/slides/slide1.xml" Id="Rc1977d1d5aa34eac" /><Relationship Type="http://schemas.openxmlformats.org/officeDocument/2006/relationships/slide" Target="/ppt/slides/slide2.xml" Id="R9df009a0141045ab" /><Relationship Type="http://schemas.openxmlformats.org/officeDocument/2006/relationships/slide" Target="/ppt/slides/slide3.xml" Id="R6b4613d1836644de" /><Relationship Type="http://schemas.openxmlformats.org/officeDocument/2006/relationships/slide" Target="/ppt/slides/slide4.xml" Id="Rc44e1ef23eb9471e" /><Relationship Type="http://schemas.openxmlformats.org/officeDocument/2006/relationships/slide" Target="/ppt/slides/slide5.xml" Id="R1f6791fca42e4c69" /><Relationship Type="http://schemas.openxmlformats.org/officeDocument/2006/relationships/slide" Target="/ppt/slides/slide6.xml" Id="R46a7f6fb93484497" /><Relationship Type="http://schemas.openxmlformats.org/officeDocument/2006/relationships/slide" Target="/ppt/slides/slide7.xml" Id="R6514682183a543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8ecfa1f7b54a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bb3522c124414" /><Relationship Type="http://schemas.openxmlformats.org/officeDocument/2006/relationships/theme" Target="/ppt/slideMasters/theme/theme1.xml" Id="Re0f3f378f8df4e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3bb3522c1244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8fee5317a46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31a7afe03149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b92aaf0f049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0e1ced9d345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392c93647441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5a0c5c2524d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7e3f5ffc5c45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HMV VOSS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HMV VOSS EIGEDOM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−884 886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−572 284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2 946 895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4 121 265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HOVLAND HOLDING AS  –  15,1 %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ABK INVEST AS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KORI AS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RØRLIEN HOLDING AS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REISEMÅLSUTVIKLING AS  –  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HANA HOLDING AS  –  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Regimentsvegen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5705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52 90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hmvvoss@hmvvoss.no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912 803 783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HMV VOSS EIGEDOM AS</a:t>
            </a:r>
          </a:p>
        </p:txBody>
      </p:sp>
    </p:spTree>
  </p:cSld>
  <p:clrMapOvr>
    <a:masterClrMapping xmlns:a="http://schemas.openxmlformats.org/drawingml/2006/main"/>
  </p:clrMapOvr>
</p:sld>
</file>