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74a89d68b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21945b91d4396"/>
  </p:sldMasterIdLst>
  <p:sldIdLst>
    <p:sldId xmlns:r="http://schemas.openxmlformats.org/officeDocument/2006/relationships" id="256" r:id="R232f56dca57e45d2"/>
    <p:sldId xmlns:r="http://schemas.openxmlformats.org/officeDocument/2006/relationships" id="257" r:id="R9974a01f637b4192"/>
    <p:sldId xmlns:r="http://schemas.openxmlformats.org/officeDocument/2006/relationships" id="258" r:id="R2287bb77ce484eaf"/>
    <p:sldId xmlns:r="http://schemas.openxmlformats.org/officeDocument/2006/relationships" id="259" r:id="R351ab931c9f04ea3"/>
    <p:sldId xmlns:r="http://schemas.openxmlformats.org/officeDocument/2006/relationships" id="260" r:id="R063f4e0a5aeb4218"/>
    <p:sldId xmlns:r="http://schemas.openxmlformats.org/officeDocument/2006/relationships" id="261" r:id="Rfd5cbe92d7374f2f"/>
    <p:sldId xmlns:r="http://schemas.openxmlformats.org/officeDocument/2006/relationships" id="262" r:id="Rfc694617be26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21945b91d4396" /><Relationship Type="http://schemas.openxmlformats.org/officeDocument/2006/relationships/slide" Target="/ppt/slides/slide1.xml" Id="R232f56dca57e45d2" /><Relationship Type="http://schemas.openxmlformats.org/officeDocument/2006/relationships/slide" Target="/ppt/slides/slide2.xml" Id="R9974a01f637b4192" /><Relationship Type="http://schemas.openxmlformats.org/officeDocument/2006/relationships/slide" Target="/ppt/slides/slide3.xml" Id="R2287bb77ce484eaf" /><Relationship Type="http://schemas.openxmlformats.org/officeDocument/2006/relationships/slide" Target="/ppt/slides/slide4.xml" Id="R351ab931c9f04ea3" /><Relationship Type="http://schemas.openxmlformats.org/officeDocument/2006/relationships/slide" Target="/ppt/slides/slide5.xml" Id="R063f4e0a5aeb4218" /><Relationship Type="http://schemas.openxmlformats.org/officeDocument/2006/relationships/slide" Target="/ppt/slides/slide6.xml" Id="Rfd5cbe92d7374f2f" /><Relationship Type="http://schemas.openxmlformats.org/officeDocument/2006/relationships/slide" Target="/ppt/slides/slide7.xml" Id="Rfc694617be26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8efb7f143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fc2bac674caf" /><Relationship Type="http://schemas.openxmlformats.org/officeDocument/2006/relationships/theme" Target="/ppt/slideMasters/theme/theme1.xml" Id="R41d10c3a719b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4fc2bac67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ed29f515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265df69f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0f243a03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18e25a85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27414b10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1eb4b7bd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80312b6a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HORNINDAL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HORNINDAL KRAFTLAG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 LILLESTØL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REIDAR HAUGEN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EINAR LILLESTØL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SELJESET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KIRKHORN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Fjord AS, Sanden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