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28557aac148483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5821e02f43743f5"/>
  </p:sldMasterIdLst>
  <p:sldIdLst>
    <p:sldId xmlns:r="http://schemas.openxmlformats.org/officeDocument/2006/relationships" id="256" r:id="R5d44d7fef15c4295"/>
    <p:sldId xmlns:r="http://schemas.openxmlformats.org/officeDocument/2006/relationships" id="257" r:id="R3fbcdbc1723f4fab"/>
    <p:sldId xmlns:r="http://schemas.openxmlformats.org/officeDocument/2006/relationships" id="258" r:id="R44319dabbade4388"/>
    <p:sldId xmlns:r="http://schemas.openxmlformats.org/officeDocument/2006/relationships" id="259" r:id="R5f94b494e1564f23"/>
    <p:sldId xmlns:r="http://schemas.openxmlformats.org/officeDocument/2006/relationships" id="260" r:id="Rdc5e87c074754c21"/>
    <p:sldId xmlns:r="http://schemas.openxmlformats.org/officeDocument/2006/relationships" id="261" r:id="R3cf809dfdda54999"/>
    <p:sldId xmlns:r="http://schemas.openxmlformats.org/officeDocument/2006/relationships" id="262" r:id="Rb5ceb57d3eda42a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821e02f43743f5" /><Relationship Type="http://schemas.openxmlformats.org/officeDocument/2006/relationships/slide" Target="/ppt/slides/slide1.xml" Id="R5d44d7fef15c4295" /><Relationship Type="http://schemas.openxmlformats.org/officeDocument/2006/relationships/slide" Target="/ppt/slides/slide2.xml" Id="R3fbcdbc1723f4fab" /><Relationship Type="http://schemas.openxmlformats.org/officeDocument/2006/relationships/slide" Target="/ppt/slides/slide3.xml" Id="R44319dabbade4388" /><Relationship Type="http://schemas.openxmlformats.org/officeDocument/2006/relationships/slide" Target="/ppt/slides/slide4.xml" Id="R5f94b494e1564f23" /><Relationship Type="http://schemas.openxmlformats.org/officeDocument/2006/relationships/slide" Target="/ppt/slides/slide5.xml" Id="Rdc5e87c074754c21" /><Relationship Type="http://schemas.openxmlformats.org/officeDocument/2006/relationships/slide" Target="/ppt/slides/slide6.xml" Id="R3cf809dfdda54999" /><Relationship Type="http://schemas.openxmlformats.org/officeDocument/2006/relationships/slide" Target="/ppt/slides/slide7.xml" Id="Rb5ceb57d3eda42a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1308bfa6645499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507a3bc2884a45" /><Relationship Type="http://schemas.openxmlformats.org/officeDocument/2006/relationships/theme" Target="/ppt/slideMasters/theme/theme1.xml" Id="R8de22dcbe6fc4ae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d507a3bc2884a4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a2d51cc9e64f5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35ef1a69964a7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b24fc4dc5f452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c6634e1397496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3e88230ce849a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1e6d7fc866478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bfc2722b4843a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TOG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TOG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−2 284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−2 025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228 060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262 160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 HÅKON GILLEBO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Tor Håkon Gillebo, Hasselhaugveien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0851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21 62 49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post@synero.no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www.synero.no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912 809 064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TOG HOLDING AS</a:t>
            </a:r>
          </a:p>
        </p:txBody>
      </p:sp>
    </p:spTree>
  </p:cSld>
  <p:clrMapOvr>
    <a:masterClrMapping xmlns:a="http://schemas.openxmlformats.org/drawingml/2006/main"/>
  </p:clrMapOvr>
</p:sld>
</file>