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1ea729b35f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72fc8eec749cb"/>
  </p:sldMasterIdLst>
  <p:sldIdLst>
    <p:sldId xmlns:r="http://schemas.openxmlformats.org/officeDocument/2006/relationships" id="256" r:id="Rcd40740a83a44631"/>
    <p:sldId xmlns:r="http://schemas.openxmlformats.org/officeDocument/2006/relationships" id="257" r:id="Rb67e5ca1aa5542f9"/>
    <p:sldId xmlns:r="http://schemas.openxmlformats.org/officeDocument/2006/relationships" id="258" r:id="Rc96e444d5f714552"/>
    <p:sldId xmlns:r="http://schemas.openxmlformats.org/officeDocument/2006/relationships" id="259" r:id="Raa0538d4a8a34efd"/>
    <p:sldId xmlns:r="http://schemas.openxmlformats.org/officeDocument/2006/relationships" id="260" r:id="R98c0c2222e7542f7"/>
    <p:sldId xmlns:r="http://schemas.openxmlformats.org/officeDocument/2006/relationships" id="261" r:id="R5bd0096d1b434fa5"/>
    <p:sldId xmlns:r="http://schemas.openxmlformats.org/officeDocument/2006/relationships" id="262" r:id="Rf7c0e1cafa32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72fc8eec749cb" /><Relationship Type="http://schemas.openxmlformats.org/officeDocument/2006/relationships/slide" Target="/ppt/slides/slide1.xml" Id="Rcd40740a83a44631" /><Relationship Type="http://schemas.openxmlformats.org/officeDocument/2006/relationships/slide" Target="/ppt/slides/slide2.xml" Id="Rb67e5ca1aa5542f9" /><Relationship Type="http://schemas.openxmlformats.org/officeDocument/2006/relationships/slide" Target="/ppt/slides/slide3.xml" Id="Rc96e444d5f714552" /><Relationship Type="http://schemas.openxmlformats.org/officeDocument/2006/relationships/slide" Target="/ppt/slides/slide4.xml" Id="Raa0538d4a8a34efd" /><Relationship Type="http://schemas.openxmlformats.org/officeDocument/2006/relationships/slide" Target="/ppt/slides/slide5.xml" Id="R98c0c2222e7542f7" /><Relationship Type="http://schemas.openxmlformats.org/officeDocument/2006/relationships/slide" Target="/ppt/slides/slide6.xml" Id="R5bd0096d1b434fa5" /><Relationship Type="http://schemas.openxmlformats.org/officeDocument/2006/relationships/slide" Target="/ppt/slides/slide7.xml" Id="Rf7c0e1cafa32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f985ae5fc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951c25f36421a" /><Relationship Type="http://schemas.openxmlformats.org/officeDocument/2006/relationships/theme" Target="/ppt/slideMasters/theme/theme1.xml" Id="Rd8c90d6dcde3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f951c25f3642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5dae0273f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ed9e42b72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d5824b2d0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994af94bd4b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1e04e83e344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a05e8d2524e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c0769361d45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INVEST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59 483 552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101 819 625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FMF INVEST AS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SKANSEMYREN HOLDING AS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FREDDIE MORGAN FREDRIKSEN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SEKKINGSTAD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912 824 284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