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241119d61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832215b5b488f"/>
  </p:sldMasterIdLst>
  <p:sldIdLst>
    <p:sldId xmlns:r="http://schemas.openxmlformats.org/officeDocument/2006/relationships" id="256" r:id="R4f9154ca07fa482f"/>
    <p:sldId xmlns:r="http://schemas.openxmlformats.org/officeDocument/2006/relationships" id="257" r:id="R6294cf70e8424f13"/>
    <p:sldId xmlns:r="http://schemas.openxmlformats.org/officeDocument/2006/relationships" id="258" r:id="R68cd7f660ee245ee"/>
    <p:sldId xmlns:r="http://schemas.openxmlformats.org/officeDocument/2006/relationships" id="259" r:id="R7f44e727037145d8"/>
    <p:sldId xmlns:r="http://schemas.openxmlformats.org/officeDocument/2006/relationships" id="260" r:id="R6306c05a24c94911"/>
    <p:sldId xmlns:r="http://schemas.openxmlformats.org/officeDocument/2006/relationships" id="261" r:id="Rfa1936a8aad647ed"/>
    <p:sldId xmlns:r="http://schemas.openxmlformats.org/officeDocument/2006/relationships" id="262" r:id="Rbc44f543255c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832215b5b488f" /><Relationship Type="http://schemas.openxmlformats.org/officeDocument/2006/relationships/slide" Target="/ppt/slides/slide1.xml" Id="R4f9154ca07fa482f" /><Relationship Type="http://schemas.openxmlformats.org/officeDocument/2006/relationships/slide" Target="/ppt/slides/slide2.xml" Id="R6294cf70e8424f13" /><Relationship Type="http://schemas.openxmlformats.org/officeDocument/2006/relationships/slide" Target="/ppt/slides/slide3.xml" Id="R68cd7f660ee245ee" /><Relationship Type="http://schemas.openxmlformats.org/officeDocument/2006/relationships/slide" Target="/ppt/slides/slide4.xml" Id="R7f44e727037145d8" /><Relationship Type="http://schemas.openxmlformats.org/officeDocument/2006/relationships/slide" Target="/ppt/slides/slide5.xml" Id="R6306c05a24c94911" /><Relationship Type="http://schemas.openxmlformats.org/officeDocument/2006/relationships/slide" Target="/ppt/slides/slide6.xml" Id="Rfa1936a8aad647ed" /><Relationship Type="http://schemas.openxmlformats.org/officeDocument/2006/relationships/slide" Target="/ppt/slides/slide7.xml" Id="Rbc44f543255c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01c71f33d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95754227424a" /><Relationship Type="http://schemas.openxmlformats.org/officeDocument/2006/relationships/theme" Target="/ppt/slideMasters/theme/theme1.xml" Id="R9710e6506e36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395754227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e8d1198b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9e3eb2eb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f7f4251a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39910707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303bbf99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598b5952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f484bf05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BØRLI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