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59141c11c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4c21678c5487f"/>
  </p:sldMasterIdLst>
  <p:sldIdLst>
    <p:sldId xmlns:r="http://schemas.openxmlformats.org/officeDocument/2006/relationships" id="256" r:id="R62665919d9464c11"/>
    <p:sldId xmlns:r="http://schemas.openxmlformats.org/officeDocument/2006/relationships" id="257" r:id="R5904572de3c74b00"/>
    <p:sldId xmlns:r="http://schemas.openxmlformats.org/officeDocument/2006/relationships" id="258" r:id="Rd9b67233c42247cd"/>
    <p:sldId xmlns:r="http://schemas.openxmlformats.org/officeDocument/2006/relationships" id="259" r:id="R3745a70ee95b4124"/>
    <p:sldId xmlns:r="http://schemas.openxmlformats.org/officeDocument/2006/relationships" id="260" r:id="R13de886297ad4fdc"/>
    <p:sldId xmlns:r="http://schemas.openxmlformats.org/officeDocument/2006/relationships" id="261" r:id="R2c6707fb5d184d50"/>
    <p:sldId xmlns:r="http://schemas.openxmlformats.org/officeDocument/2006/relationships" id="262" r:id="R8d033079071c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4c21678c5487f" /><Relationship Type="http://schemas.openxmlformats.org/officeDocument/2006/relationships/slide" Target="/ppt/slides/slide1.xml" Id="R62665919d9464c11" /><Relationship Type="http://schemas.openxmlformats.org/officeDocument/2006/relationships/slide" Target="/ppt/slides/slide2.xml" Id="R5904572de3c74b00" /><Relationship Type="http://schemas.openxmlformats.org/officeDocument/2006/relationships/slide" Target="/ppt/slides/slide3.xml" Id="Rd9b67233c42247cd" /><Relationship Type="http://schemas.openxmlformats.org/officeDocument/2006/relationships/slide" Target="/ppt/slides/slide4.xml" Id="R3745a70ee95b4124" /><Relationship Type="http://schemas.openxmlformats.org/officeDocument/2006/relationships/slide" Target="/ppt/slides/slide5.xml" Id="R13de886297ad4fdc" /><Relationship Type="http://schemas.openxmlformats.org/officeDocument/2006/relationships/slide" Target="/ppt/slides/slide6.xml" Id="R2c6707fb5d184d50" /><Relationship Type="http://schemas.openxmlformats.org/officeDocument/2006/relationships/slide" Target="/ppt/slides/slide7.xml" Id="R8d033079071c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965a6dc22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b18eb7ce84b86" /><Relationship Type="http://schemas.openxmlformats.org/officeDocument/2006/relationships/theme" Target="/ppt/slideMasters/theme/theme1.xml" Id="R8047316805d749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b18eb7ce84b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c3f391d90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e9637a9ae48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7384d59ba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87aaf4c79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25053915c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a0115390d40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b5f9dd0b349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ELJE BILLINGSTAD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 BILLINGSTAD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7 180 566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32 920 713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51 589 769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912 858 839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