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f5c8814a3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b1dc8d2624fad"/>
  </p:sldMasterIdLst>
  <p:sldIdLst>
    <p:sldId xmlns:r="http://schemas.openxmlformats.org/officeDocument/2006/relationships" id="256" r:id="R279cfb9d2e42435f"/>
    <p:sldId xmlns:r="http://schemas.openxmlformats.org/officeDocument/2006/relationships" id="257" r:id="Rdf36f9f803d548f9"/>
    <p:sldId xmlns:r="http://schemas.openxmlformats.org/officeDocument/2006/relationships" id="258" r:id="R8717d61810534841"/>
    <p:sldId xmlns:r="http://schemas.openxmlformats.org/officeDocument/2006/relationships" id="259" r:id="R91d036daf0cb47f5"/>
    <p:sldId xmlns:r="http://schemas.openxmlformats.org/officeDocument/2006/relationships" id="260" r:id="R8102589dcc8d4019"/>
    <p:sldId xmlns:r="http://schemas.openxmlformats.org/officeDocument/2006/relationships" id="261" r:id="R2a8c6206153a4dba"/>
    <p:sldId xmlns:r="http://schemas.openxmlformats.org/officeDocument/2006/relationships" id="262" r:id="R38d0987ca090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b1dc8d2624fad" /><Relationship Type="http://schemas.openxmlformats.org/officeDocument/2006/relationships/slide" Target="/ppt/slides/slide1.xml" Id="R279cfb9d2e42435f" /><Relationship Type="http://schemas.openxmlformats.org/officeDocument/2006/relationships/slide" Target="/ppt/slides/slide2.xml" Id="Rdf36f9f803d548f9" /><Relationship Type="http://schemas.openxmlformats.org/officeDocument/2006/relationships/slide" Target="/ppt/slides/slide3.xml" Id="R8717d61810534841" /><Relationship Type="http://schemas.openxmlformats.org/officeDocument/2006/relationships/slide" Target="/ppt/slides/slide4.xml" Id="R91d036daf0cb47f5" /><Relationship Type="http://schemas.openxmlformats.org/officeDocument/2006/relationships/slide" Target="/ppt/slides/slide5.xml" Id="R8102589dcc8d4019" /><Relationship Type="http://schemas.openxmlformats.org/officeDocument/2006/relationships/slide" Target="/ppt/slides/slide6.xml" Id="R2a8c6206153a4dba" /><Relationship Type="http://schemas.openxmlformats.org/officeDocument/2006/relationships/slide" Target="/ppt/slides/slide7.xml" Id="R38d0987ca090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227e1f078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c9a96a0624ed2" /><Relationship Type="http://schemas.openxmlformats.org/officeDocument/2006/relationships/theme" Target="/ppt/slideMasters/theme/theme1.xml" Id="R630623ccc4d7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c9a96a062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623b76c5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d09b238b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d2e931c8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286a4a09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21b9e3379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b1272fdc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e7854c65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