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f19f58eee45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d419874fe4aaf"/>
  </p:sldMasterIdLst>
  <p:sldIdLst>
    <p:sldId xmlns:r="http://schemas.openxmlformats.org/officeDocument/2006/relationships" id="256" r:id="R37f5b7cf9ca8496b"/>
    <p:sldId xmlns:r="http://schemas.openxmlformats.org/officeDocument/2006/relationships" id="257" r:id="R0fe020c9cde64eeb"/>
    <p:sldId xmlns:r="http://schemas.openxmlformats.org/officeDocument/2006/relationships" id="258" r:id="Rdef34f6268524c32"/>
    <p:sldId xmlns:r="http://schemas.openxmlformats.org/officeDocument/2006/relationships" id="259" r:id="Red3934abba204436"/>
    <p:sldId xmlns:r="http://schemas.openxmlformats.org/officeDocument/2006/relationships" id="260" r:id="R0ffbb9534bb642a4"/>
    <p:sldId xmlns:r="http://schemas.openxmlformats.org/officeDocument/2006/relationships" id="261" r:id="R4307deaa343b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d419874fe4aaf" /><Relationship Type="http://schemas.openxmlformats.org/officeDocument/2006/relationships/slide" Target="/ppt/slides/slide1.xml" Id="R37f5b7cf9ca8496b" /><Relationship Type="http://schemas.openxmlformats.org/officeDocument/2006/relationships/slide" Target="/ppt/slides/slide2.xml" Id="R0fe020c9cde64eeb" /><Relationship Type="http://schemas.openxmlformats.org/officeDocument/2006/relationships/slide" Target="/ppt/slides/slide3.xml" Id="Rdef34f6268524c32" /><Relationship Type="http://schemas.openxmlformats.org/officeDocument/2006/relationships/slide" Target="/ppt/slides/slide4.xml" Id="Red3934abba204436" /><Relationship Type="http://schemas.openxmlformats.org/officeDocument/2006/relationships/slide" Target="/ppt/slides/slide5.xml" Id="R0ffbb9534bb642a4" /><Relationship Type="http://schemas.openxmlformats.org/officeDocument/2006/relationships/slide" Target="/ppt/slides/slide6.xml" Id="R4307deaa343b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1a05fc389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4f837acff4e3c" /><Relationship Type="http://schemas.openxmlformats.org/officeDocument/2006/relationships/theme" Target="/ppt/slideMasters/theme/theme1.xml" Id="Recb64d23ddfd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4f837acff4e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d2e2cfb1a4f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05e59af2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9a7bfe748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f0362dfde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a25042177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3d4e8ef76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HARSTAD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HARSTAD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19 663 408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223 881 827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239 134 123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Rikard Kaarbøs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kontakt@68nordstiftelsen.no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912 873 919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HARSTAD</a:t>
            </a:r>
          </a:p>
        </p:txBody>
      </p:sp>
    </p:spTree>
  </p:cSld>
  <p:clrMapOvr>
    <a:masterClrMapping xmlns:a="http://schemas.openxmlformats.org/drawingml/2006/main"/>
  </p:clrMapOvr>
</p:sld>
</file>