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65add013e743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b97f0c271347f2"/>
  </p:sldMasterIdLst>
  <p:sldIdLst>
    <p:sldId xmlns:r="http://schemas.openxmlformats.org/officeDocument/2006/relationships" id="256" r:id="R81b6e788ebce438f"/>
    <p:sldId xmlns:r="http://schemas.openxmlformats.org/officeDocument/2006/relationships" id="257" r:id="R7914d5a474af4e36"/>
    <p:sldId xmlns:r="http://schemas.openxmlformats.org/officeDocument/2006/relationships" id="258" r:id="R52f7dd7f3aa2488b"/>
    <p:sldId xmlns:r="http://schemas.openxmlformats.org/officeDocument/2006/relationships" id="259" r:id="R536381b2dab348f3"/>
    <p:sldId xmlns:r="http://schemas.openxmlformats.org/officeDocument/2006/relationships" id="260" r:id="R0151fdf3545b4d85"/>
    <p:sldId xmlns:r="http://schemas.openxmlformats.org/officeDocument/2006/relationships" id="261" r:id="Rd6af12e5ff464a31"/>
    <p:sldId xmlns:r="http://schemas.openxmlformats.org/officeDocument/2006/relationships" id="262" r:id="Rbc73cec613eb47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b97f0c271347f2" /><Relationship Type="http://schemas.openxmlformats.org/officeDocument/2006/relationships/slide" Target="/ppt/slides/slide1.xml" Id="R81b6e788ebce438f" /><Relationship Type="http://schemas.openxmlformats.org/officeDocument/2006/relationships/slide" Target="/ppt/slides/slide2.xml" Id="R7914d5a474af4e36" /><Relationship Type="http://schemas.openxmlformats.org/officeDocument/2006/relationships/slide" Target="/ppt/slides/slide3.xml" Id="R52f7dd7f3aa2488b" /><Relationship Type="http://schemas.openxmlformats.org/officeDocument/2006/relationships/slide" Target="/ppt/slides/slide4.xml" Id="R536381b2dab348f3" /><Relationship Type="http://schemas.openxmlformats.org/officeDocument/2006/relationships/slide" Target="/ppt/slides/slide5.xml" Id="R0151fdf3545b4d85" /><Relationship Type="http://schemas.openxmlformats.org/officeDocument/2006/relationships/slide" Target="/ppt/slides/slide6.xml" Id="Rd6af12e5ff464a31" /><Relationship Type="http://schemas.openxmlformats.org/officeDocument/2006/relationships/slide" Target="/ppt/slides/slide7.xml" Id="Rbc73cec613eb47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a1d90234e44d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3f514b8c74921" /><Relationship Type="http://schemas.openxmlformats.org/officeDocument/2006/relationships/theme" Target="/ppt/slideMasters/theme/theme1.xml" Id="R26397b3b92914d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e3f514b8c749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348bdcb2645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eb86a700a4a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27c51a41549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f59995fa748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5ba7a409c4c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3b47523174c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b079c2a7447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ABI INVEST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795 160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813 211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7 371 677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7 371 677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Kvålsberget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4345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arne.birkeland@no.pwc.com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912 882 934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 INVEST AS</a:t>
            </a:r>
          </a:p>
        </p:txBody>
      </p:sp>
    </p:spTree>
  </p:cSld>
  <p:clrMapOvr>
    <a:masterClrMapping xmlns:a="http://schemas.openxmlformats.org/drawingml/2006/main"/>
  </p:clrMapOvr>
</p:sld>
</file>