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bc34c78aa34f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bf568436d04071"/>
  </p:sldMasterIdLst>
  <p:sldIdLst>
    <p:sldId xmlns:r="http://schemas.openxmlformats.org/officeDocument/2006/relationships" id="256" r:id="R62c1022bfa3841f8"/>
    <p:sldId xmlns:r="http://schemas.openxmlformats.org/officeDocument/2006/relationships" id="257" r:id="R733ce891b3944295"/>
    <p:sldId xmlns:r="http://schemas.openxmlformats.org/officeDocument/2006/relationships" id="258" r:id="Rebfc87b570774f6c"/>
    <p:sldId xmlns:r="http://schemas.openxmlformats.org/officeDocument/2006/relationships" id="259" r:id="Rab370da854034a74"/>
    <p:sldId xmlns:r="http://schemas.openxmlformats.org/officeDocument/2006/relationships" id="260" r:id="R6975599c67a64ac2"/>
    <p:sldId xmlns:r="http://schemas.openxmlformats.org/officeDocument/2006/relationships" id="261" r:id="Re09c640511f445fe"/>
    <p:sldId xmlns:r="http://schemas.openxmlformats.org/officeDocument/2006/relationships" id="262" r:id="Rb9912d5bdabf40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bf568436d04071" /><Relationship Type="http://schemas.openxmlformats.org/officeDocument/2006/relationships/slide" Target="/ppt/slides/slide1.xml" Id="R62c1022bfa3841f8" /><Relationship Type="http://schemas.openxmlformats.org/officeDocument/2006/relationships/slide" Target="/ppt/slides/slide2.xml" Id="R733ce891b3944295" /><Relationship Type="http://schemas.openxmlformats.org/officeDocument/2006/relationships/slide" Target="/ppt/slides/slide3.xml" Id="Rebfc87b570774f6c" /><Relationship Type="http://schemas.openxmlformats.org/officeDocument/2006/relationships/slide" Target="/ppt/slides/slide4.xml" Id="Rab370da854034a74" /><Relationship Type="http://schemas.openxmlformats.org/officeDocument/2006/relationships/slide" Target="/ppt/slides/slide5.xml" Id="R6975599c67a64ac2" /><Relationship Type="http://schemas.openxmlformats.org/officeDocument/2006/relationships/slide" Target="/ppt/slides/slide6.xml" Id="Re09c640511f445fe" /><Relationship Type="http://schemas.openxmlformats.org/officeDocument/2006/relationships/slide" Target="/ppt/slides/slide7.xml" Id="Rb9912d5bdabf40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79e8dce8ea48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782f29bb246f9" /><Relationship Type="http://schemas.openxmlformats.org/officeDocument/2006/relationships/theme" Target="/ppt/slideMasters/theme/theme1.xml" Id="R15adb20f198745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c782f29bb246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2d8f1c8704a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27c67ac174c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3a3d0cffd4b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29e91126c4b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462d47b0347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074ec3e6b41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050fe631544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CRESCERE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CRESCERE INVEST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6 086 354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21 920 816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27 263 297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Havseilervegen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912 888 347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