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2e6efad950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6e9bfa87274771"/>
  </p:sldMasterIdLst>
  <p:sldIdLst>
    <p:sldId xmlns:r="http://schemas.openxmlformats.org/officeDocument/2006/relationships" id="256" r:id="Reb58f3bbf9314a50"/>
    <p:sldId xmlns:r="http://schemas.openxmlformats.org/officeDocument/2006/relationships" id="257" r:id="R2d157d27c79e4151"/>
    <p:sldId xmlns:r="http://schemas.openxmlformats.org/officeDocument/2006/relationships" id="258" r:id="R5ae2628a52bc4f76"/>
    <p:sldId xmlns:r="http://schemas.openxmlformats.org/officeDocument/2006/relationships" id="259" r:id="R3575623a6d4545c7"/>
    <p:sldId xmlns:r="http://schemas.openxmlformats.org/officeDocument/2006/relationships" id="260" r:id="R01c7675964374745"/>
    <p:sldId xmlns:r="http://schemas.openxmlformats.org/officeDocument/2006/relationships" id="261" r:id="Ra9ff8960d4344cde"/>
    <p:sldId xmlns:r="http://schemas.openxmlformats.org/officeDocument/2006/relationships" id="262" r:id="Rf54212fed983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e9bfa87274771" /><Relationship Type="http://schemas.openxmlformats.org/officeDocument/2006/relationships/slide" Target="/ppt/slides/slide1.xml" Id="Reb58f3bbf9314a50" /><Relationship Type="http://schemas.openxmlformats.org/officeDocument/2006/relationships/slide" Target="/ppt/slides/slide2.xml" Id="R2d157d27c79e4151" /><Relationship Type="http://schemas.openxmlformats.org/officeDocument/2006/relationships/slide" Target="/ppt/slides/slide3.xml" Id="R5ae2628a52bc4f76" /><Relationship Type="http://schemas.openxmlformats.org/officeDocument/2006/relationships/slide" Target="/ppt/slides/slide4.xml" Id="R3575623a6d4545c7" /><Relationship Type="http://schemas.openxmlformats.org/officeDocument/2006/relationships/slide" Target="/ppt/slides/slide5.xml" Id="R01c7675964374745" /><Relationship Type="http://schemas.openxmlformats.org/officeDocument/2006/relationships/slide" Target="/ppt/slides/slide6.xml" Id="Ra9ff8960d4344cde" /><Relationship Type="http://schemas.openxmlformats.org/officeDocument/2006/relationships/slide" Target="/ppt/slides/slide7.xml" Id="Rf54212fed983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fb94ae897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437a196ba4ec7" /><Relationship Type="http://schemas.openxmlformats.org/officeDocument/2006/relationships/theme" Target="/ppt/slideMasters/theme/theme1.xml" Id="R85e277e8628c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437a196ba4e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a7c9811e143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24788f4ac4a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923aba917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829314cc4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ab539709f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ce914183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b5222e5464f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ZICO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ZICO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2 754 737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2 773 970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MIKAL KULSENG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Åsmyrveien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912 889 505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