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2d0046becc4d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eeba368fbf47ab"/>
  </p:sldMasterIdLst>
  <p:sldIdLst>
    <p:sldId xmlns:r="http://schemas.openxmlformats.org/officeDocument/2006/relationships" id="256" r:id="R4caa61144d52434b"/>
    <p:sldId xmlns:r="http://schemas.openxmlformats.org/officeDocument/2006/relationships" id="257" r:id="Re8bbb7e0a6064531"/>
    <p:sldId xmlns:r="http://schemas.openxmlformats.org/officeDocument/2006/relationships" id="258" r:id="R010ac253c0524d9e"/>
    <p:sldId xmlns:r="http://schemas.openxmlformats.org/officeDocument/2006/relationships" id="259" r:id="Rc4dd9f29b15447f6"/>
    <p:sldId xmlns:r="http://schemas.openxmlformats.org/officeDocument/2006/relationships" id="260" r:id="Rcb6f3878c5d0450e"/>
    <p:sldId xmlns:r="http://schemas.openxmlformats.org/officeDocument/2006/relationships" id="261" r:id="Rab1a49a313df4e2a"/>
    <p:sldId xmlns:r="http://schemas.openxmlformats.org/officeDocument/2006/relationships" id="262" r:id="R58633e5937ef4e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eeba368fbf47ab" /><Relationship Type="http://schemas.openxmlformats.org/officeDocument/2006/relationships/slide" Target="/ppt/slides/slide1.xml" Id="R4caa61144d52434b" /><Relationship Type="http://schemas.openxmlformats.org/officeDocument/2006/relationships/slide" Target="/ppt/slides/slide2.xml" Id="Re8bbb7e0a6064531" /><Relationship Type="http://schemas.openxmlformats.org/officeDocument/2006/relationships/slide" Target="/ppt/slides/slide3.xml" Id="R010ac253c0524d9e" /><Relationship Type="http://schemas.openxmlformats.org/officeDocument/2006/relationships/slide" Target="/ppt/slides/slide4.xml" Id="Rc4dd9f29b15447f6" /><Relationship Type="http://schemas.openxmlformats.org/officeDocument/2006/relationships/slide" Target="/ppt/slides/slide5.xml" Id="Rcb6f3878c5d0450e" /><Relationship Type="http://schemas.openxmlformats.org/officeDocument/2006/relationships/slide" Target="/ppt/slides/slide6.xml" Id="Rab1a49a313df4e2a" /><Relationship Type="http://schemas.openxmlformats.org/officeDocument/2006/relationships/slide" Target="/ppt/slides/slide7.xml" Id="R58633e5937ef4e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00b341d61948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d6dad41ae4508" /><Relationship Type="http://schemas.openxmlformats.org/officeDocument/2006/relationships/theme" Target="/ppt/slideMasters/theme/theme1.xml" Id="Rae94166efa434d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1d6dad41ae45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f4badf95d4e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20cdcf45148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fa3a72de44b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c9b4be49a45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3ad968a84440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093dfd16842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10e5ec93f49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BEDRIFTSKONTAKT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BEDRIFTSKONTAKT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BEDRIFTSKONTAKT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BEDRIFTSKONTAKT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BEDRIFTSKONTAKT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BEDRIFTSKONTAKT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228 690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−458 054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1 603 768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1 611 824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BEDRIFTSKONTAKT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GABRIEL TUVERUD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BEDRIFTSKONTAKT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Trygve Tuverud, Askerveien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1384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912 966 208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BEDRIFTSKONTAKT</a:t>
            </a:r>
          </a:p>
        </p:txBody>
      </p:sp>
    </p:spTree>
  </p:cSld>
  <p:clrMapOvr>
    <a:masterClrMapping xmlns:a="http://schemas.openxmlformats.org/drawingml/2006/main"/>
  </p:clrMapOvr>
</p:sld>
</file>