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79249c2bab44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e6538694064736"/>
  </p:sldMasterIdLst>
  <p:sldIdLst>
    <p:sldId xmlns:r="http://schemas.openxmlformats.org/officeDocument/2006/relationships" id="256" r:id="R49f8a253ec7a465b"/>
    <p:sldId xmlns:r="http://schemas.openxmlformats.org/officeDocument/2006/relationships" id="257" r:id="Rc13ef948c0b84e8d"/>
    <p:sldId xmlns:r="http://schemas.openxmlformats.org/officeDocument/2006/relationships" id="258" r:id="R3d955a42f3604c50"/>
    <p:sldId xmlns:r="http://schemas.openxmlformats.org/officeDocument/2006/relationships" id="259" r:id="Rf60429e22c474def"/>
    <p:sldId xmlns:r="http://schemas.openxmlformats.org/officeDocument/2006/relationships" id="260" r:id="R27165bda3abd485c"/>
    <p:sldId xmlns:r="http://schemas.openxmlformats.org/officeDocument/2006/relationships" id="261" r:id="R923821159f114882"/>
    <p:sldId xmlns:r="http://schemas.openxmlformats.org/officeDocument/2006/relationships" id="262" r:id="R77e11296f9854a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e6538694064736" /><Relationship Type="http://schemas.openxmlformats.org/officeDocument/2006/relationships/slide" Target="/ppt/slides/slide1.xml" Id="R49f8a253ec7a465b" /><Relationship Type="http://schemas.openxmlformats.org/officeDocument/2006/relationships/slide" Target="/ppt/slides/slide2.xml" Id="Rc13ef948c0b84e8d" /><Relationship Type="http://schemas.openxmlformats.org/officeDocument/2006/relationships/slide" Target="/ppt/slides/slide3.xml" Id="R3d955a42f3604c50" /><Relationship Type="http://schemas.openxmlformats.org/officeDocument/2006/relationships/slide" Target="/ppt/slides/slide4.xml" Id="Rf60429e22c474def" /><Relationship Type="http://schemas.openxmlformats.org/officeDocument/2006/relationships/slide" Target="/ppt/slides/slide5.xml" Id="R27165bda3abd485c" /><Relationship Type="http://schemas.openxmlformats.org/officeDocument/2006/relationships/slide" Target="/ppt/slides/slide6.xml" Id="R923821159f114882" /><Relationship Type="http://schemas.openxmlformats.org/officeDocument/2006/relationships/slide" Target="/ppt/slides/slide7.xml" Id="R77e11296f9854a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812873cd1f4e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082bc117e4a5e" /><Relationship Type="http://schemas.openxmlformats.org/officeDocument/2006/relationships/theme" Target="/ppt/slideMasters/theme/theme1.xml" Id="Rc1ae6f0e075343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7082bc117e4a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b822998404b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4eae39b3a41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0c730eb7a43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d6808561b4c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a9d56d8db4b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a0ac853194a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42653681347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AMESTO ACCOUNTHOUSE 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AMESTO ACCOUNTHOUSE SØR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65 731 537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10 017 448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8 091 904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5 470 817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35 545 325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AMESTO ACCOUNTHOUSE DRAMMEN HOLDING AS  –  82,1 %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GUSTAVSEN PETTERSEN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HELEN HYSTAD  –  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JÅSUND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JOHANNESSEN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ØYROM INVEST AS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Sankt Halvards gate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20 32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martin.hagen@amesto.no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www.amestoaccounthouse.no/regnskapsforer/sor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912 976 904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SØR AS</a:t>
            </a:r>
          </a:p>
        </p:txBody>
      </p:sp>
    </p:spTree>
  </p:cSld>
  <p:clrMapOvr>
    <a:masterClrMapping xmlns:a="http://schemas.openxmlformats.org/drawingml/2006/main"/>
  </p:clrMapOvr>
</p:sld>
</file>