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d9391ecc1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1b42c66514a3e"/>
  </p:sldMasterIdLst>
  <p:sldIdLst>
    <p:sldId xmlns:r="http://schemas.openxmlformats.org/officeDocument/2006/relationships" id="256" r:id="R2beda1919ff54ff0"/>
    <p:sldId xmlns:r="http://schemas.openxmlformats.org/officeDocument/2006/relationships" id="257" r:id="R7005f25e0d344d36"/>
    <p:sldId xmlns:r="http://schemas.openxmlformats.org/officeDocument/2006/relationships" id="258" r:id="R4c09afe641e24cc5"/>
    <p:sldId xmlns:r="http://schemas.openxmlformats.org/officeDocument/2006/relationships" id="259" r:id="R7d72b10f348d4cc1"/>
    <p:sldId xmlns:r="http://schemas.openxmlformats.org/officeDocument/2006/relationships" id="260" r:id="R8a03f8109fc74079"/>
    <p:sldId xmlns:r="http://schemas.openxmlformats.org/officeDocument/2006/relationships" id="261" r:id="Rf4d84a7f305f48b7"/>
    <p:sldId xmlns:r="http://schemas.openxmlformats.org/officeDocument/2006/relationships" id="262" r:id="R02d3164ac27a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1b42c66514a3e" /><Relationship Type="http://schemas.openxmlformats.org/officeDocument/2006/relationships/slide" Target="/ppt/slides/slide1.xml" Id="R2beda1919ff54ff0" /><Relationship Type="http://schemas.openxmlformats.org/officeDocument/2006/relationships/slide" Target="/ppt/slides/slide2.xml" Id="R7005f25e0d344d36" /><Relationship Type="http://schemas.openxmlformats.org/officeDocument/2006/relationships/slide" Target="/ppt/slides/slide3.xml" Id="R4c09afe641e24cc5" /><Relationship Type="http://schemas.openxmlformats.org/officeDocument/2006/relationships/slide" Target="/ppt/slides/slide4.xml" Id="R7d72b10f348d4cc1" /><Relationship Type="http://schemas.openxmlformats.org/officeDocument/2006/relationships/slide" Target="/ppt/slides/slide5.xml" Id="R8a03f8109fc74079" /><Relationship Type="http://schemas.openxmlformats.org/officeDocument/2006/relationships/slide" Target="/ppt/slides/slide6.xml" Id="Rf4d84a7f305f48b7" /><Relationship Type="http://schemas.openxmlformats.org/officeDocument/2006/relationships/slide" Target="/ppt/slides/slide7.xml" Id="R02d3164ac27a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9016a5088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1e15e11d4b85" /><Relationship Type="http://schemas.openxmlformats.org/officeDocument/2006/relationships/theme" Target="/ppt/slideMasters/theme/theme1.xml" Id="R73400ec66595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91e15e11d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1bd2098334e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69ee6c954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51ec26743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b99f6a15d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22106a7ce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1497a72b9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7deefe0f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ISTAD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1 850 000 000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TUSSA KRAFT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KOMMUNE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KOMMUNALE PENSJONSKASSE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TUSSA KRAFT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913 004 043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