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ac2c58ee1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077e87e6e45a2"/>
  </p:sldMasterIdLst>
  <p:sldIdLst>
    <p:sldId xmlns:r="http://schemas.openxmlformats.org/officeDocument/2006/relationships" id="256" r:id="Rb5bd40346fc64f61"/>
    <p:sldId xmlns:r="http://schemas.openxmlformats.org/officeDocument/2006/relationships" id="257" r:id="R220fbf0b25fd42c4"/>
    <p:sldId xmlns:r="http://schemas.openxmlformats.org/officeDocument/2006/relationships" id="258" r:id="Racd6ee506d0e45fb"/>
    <p:sldId xmlns:r="http://schemas.openxmlformats.org/officeDocument/2006/relationships" id="259" r:id="Rb94426b61d194103"/>
    <p:sldId xmlns:r="http://schemas.openxmlformats.org/officeDocument/2006/relationships" id="260" r:id="R93d07e37cc8b4f52"/>
    <p:sldId xmlns:r="http://schemas.openxmlformats.org/officeDocument/2006/relationships" id="261" r:id="Ra2a2c0a6a0cd438e"/>
    <p:sldId xmlns:r="http://schemas.openxmlformats.org/officeDocument/2006/relationships" id="262" r:id="Rb14201f8fde4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077e87e6e45a2" /><Relationship Type="http://schemas.openxmlformats.org/officeDocument/2006/relationships/slide" Target="/ppt/slides/slide1.xml" Id="Rb5bd40346fc64f61" /><Relationship Type="http://schemas.openxmlformats.org/officeDocument/2006/relationships/slide" Target="/ppt/slides/slide2.xml" Id="R220fbf0b25fd42c4" /><Relationship Type="http://schemas.openxmlformats.org/officeDocument/2006/relationships/slide" Target="/ppt/slides/slide3.xml" Id="Racd6ee506d0e45fb" /><Relationship Type="http://schemas.openxmlformats.org/officeDocument/2006/relationships/slide" Target="/ppt/slides/slide4.xml" Id="Rb94426b61d194103" /><Relationship Type="http://schemas.openxmlformats.org/officeDocument/2006/relationships/slide" Target="/ppt/slides/slide5.xml" Id="R93d07e37cc8b4f52" /><Relationship Type="http://schemas.openxmlformats.org/officeDocument/2006/relationships/slide" Target="/ppt/slides/slide6.xml" Id="Ra2a2c0a6a0cd438e" /><Relationship Type="http://schemas.openxmlformats.org/officeDocument/2006/relationships/slide" Target="/ppt/slides/slide7.xml" Id="Rb14201f8fde4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793dedc11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187903234f18" /><Relationship Type="http://schemas.openxmlformats.org/officeDocument/2006/relationships/theme" Target="/ppt/slideMasters/theme/theme1.xml" Id="R112f622b4e8c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b18790323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1a3fbc986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c9b7201fb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57feaec6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d4742bb2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6a8fdac8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4074c8fdc46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da1988e2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STENOCO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STENOCO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3 180 198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NORVALD KLAKEGG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913 024 508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STENOCO AS</a:t>
            </a:r>
          </a:p>
        </p:txBody>
      </p:sp>
    </p:spTree>
  </p:cSld>
  <p:clrMapOvr>
    <a:masterClrMapping xmlns:a="http://schemas.openxmlformats.org/drawingml/2006/main"/>
  </p:clrMapOvr>
</p:sld>
</file>