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04ac0565e9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1765c89824d7f"/>
  </p:sldMasterIdLst>
  <p:sldIdLst>
    <p:sldId xmlns:r="http://schemas.openxmlformats.org/officeDocument/2006/relationships" id="256" r:id="Rbeb18ea1de6e4757"/>
    <p:sldId xmlns:r="http://schemas.openxmlformats.org/officeDocument/2006/relationships" id="257" r:id="R84a2c1d465df4c3c"/>
    <p:sldId xmlns:r="http://schemas.openxmlformats.org/officeDocument/2006/relationships" id="258" r:id="Rfe5d44d4607a483e"/>
    <p:sldId xmlns:r="http://schemas.openxmlformats.org/officeDocument/2006/relationships" id="259" r:id="Rd1796efe27934c7d"/>
    <p:sldId xmlns:r="http://schemas.openxmlformats.org/officeDocument/2006/relationships" id="260" r:id="R81ae34055c35490f"/>
    <p:sldId xmlns:r="http://schemas.openxmlformats.org/officeDocument/2006/relationships" id="261" r:id="Rafa91c457aea41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1765c89824d7f" /><Relationship Type="http://schemas.openxmlformats.org/officeDocument/2006/relationships/slide" Target="/ppt/slides/slide1.xml" Id="Rbeb18ea1de6e4757" /><Relationship Type="http://schemas.openxmlformats.org/officeDocument/2006/relationships/slide" Target="/ppt/slides/slide2.xml" Id="R84a2c1d465df4c3c" /><Relationship Type="http://schemas.openxmlformats.org/officeDocument/2006/relationships/slide" Target="/ppt/slides/slide3.xml" Id="Rfe5d44d4607a483e" /><Relationship Type="http://schemas.openxmlformats.org/officeDocument/2006/relationships/slide" Target="/ppt/slides/slide4.xml" Id="Rd1796efe27934c7d" /><Relationship Type="http://schemas.openxmlformats.org/officeDocument/2006/relationships/slide" Target="/ppt/slides/slide5.xml" Id="R81ae34055c35490f" /><Relationship Type="http://schemas.openxmlformats.org/officeDocument/2006/relationships/slide" Target="/ppt/slides/slide6.xml" Id="Rafa91c457aea41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c001360f3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dbf06bb64acc" /><Relationship Type="http://schemas.openxmlformats.org/officeDocument/2006/relationships/theme" Target="/ppt/slideMasters/theme/theme1.xml" Id="Rbeaf61a6fab7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1dbf06bb6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5f35fe3cf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244a02769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6abab06ba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8401777d4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32ff570440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3b948c7c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LAILA'S KRO OG KAFÈ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