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a81fdce53f4a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0539dbcc994a9a"/>
  </p:sldMasterIdLst>
  <p:sldIdLst>
    <p:sldId xmlns:r="http://schemas.openxmlformats.org/officeDocument/2006/relationships" id="256" r:id="R8eda6356177042bf"/>
    <p:sldId xmlns:r="http://schemas.openxmlformats.org/officeDocument/2006/relationships" id="257" r:id="R7eb1deb3713b4a56"/>
    <p:sldId xmlns:r="http://schemas.openxmlformats.org/officeDocument/2006/relationships" id="258" r:id="R9df223667d884e24"/>
    <p:sldId xmlns:r="http://schemas.openxmlformats.org/officeDocument/2006/relationships" id="259" r:id="Rb34a1b3d11c34c71"/>
    <p:sldId xmlns:r="http://schemas.openxmlformats.org/officeDocument/2006/relationships" id="260" r:id="R2eea07316d204ece"/>
    <p:sldId xmlns:r="http://schemas.openxmlformats.org/officeDocument/2006/relationships" id="261" r:id="R5642a3c8ca414e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0539dbcc994a9a" /><Relationship Type="http://schemas.openxmlformats.org/officeDocument/2006/relationships/slide" Target="/ppt/slides/slide1.xml" Id="R8eda6356177042bf" /><Relationship Type="http://schemas.openxmlformats.org/officeDocument/2006/relationships/slide" Target="/ppt/slides/slide2.xml" Id="R7eb1deb3713b4a56" /><Relationship Type="http://schemas.openxmlformats.org/officeDocument/2006/relationships/slide" Target="/ppt/slides/slide3.xml" Id="R9df223667d884e24" /><Relationship Type="http://schemas.openxmlformats.org/officeDocument/2006/relationships/slide" Target="/ppt/slides/slide4.xml" Id="Rb34a1b3d11c34c71" /><Relationship Type="http://schemas.openxmlformats.org/officeDocument/2006/relationships/slide" Target="/ppt/slides/slide5.xml" Id="R2eea07316d204ece" /><Relationship Type="http://schemas.openxmlformats.org/officeDocument/2006/relationships/slide" Target="/ppt/slides/slide6.xml" Id="R5642a3c8ca414e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2674d8ca9643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fcb2e56844f61" /><Relationship Type="http://schemas.openxmlformats.org/officeDocument/2006/relationships/theme" Target="/ppt/slideMasters/theme/theme1.xml" Id="Rd40ab5c8be3440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3fcb2e56844f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71871ad114b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99e177dd447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6559a2dcd4c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1c17e6a7f4d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add37178249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ad11f6deb48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LAILA'S KRO OG KAFÈ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LAILA'S KRO OG KAFÈ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LAILA'S KRO OG KAFÈ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LAILA'S KRO OG KAFÈ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LAILA'S KRO OG KAFÈ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LAILA'S KRO OG KAFÈ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LAILA'S KRO OG KAFÈ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LAILA'S KRO OG KAFÈ AS</a:t>
            </a:r>
          </a:p>
        </p:txBody>
      </p:sp>
    </p:spTree>
  </p:cSld>
  <p:clrMapOvr>
    <a:masterClrMapping xmlns:a="http://schemas.openxmlformats.org/drawingml/2006/main"/>
  </p:clrMapOvr>
</p:sld>
</file>