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d79d1bee1b4c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a3ecd0c81c4423"/>
  </p:sldMasterIdLst>
  <p:sldIdLst>
    <p:sldId xmlns:r="http://schemas.openxmlformats.org/officeDocument/2006/relationships" id="256" r:id="R414adf93662f4fbd"/>
    <p:sldId xmlns:r="http://schemas.openxmlformats.org/officeDocument/2006/relationships" id="257" r:id="Rc2775005503f4e4e"/>
    <p:sldId xmlns:r="http://schemas.openxmlformats.org/officeDocument/2006/relationships" id="258" r:id="R9cb36ea520b34579"/>
    <p:sldId xmlns:r="http://schemas.openxmlformats.org/officeDocument/2006/relationships" id="259" r:id="R865231f6e3c146f2"/>
    <p:sldId xmlns:r="http://schemas.openxmlformats.org/officeDocument/2006/relationships" id="260" r:id="R41a7979da7dd4dba"/>
    <p:sldId xmlns:r="http://schemas.openxmlformats.org/officeDocument/2006/relationships" id="261" r:id="Rdaa454f0f0fa42c2"/>
    <p:sldId xmlns:r="http://schemas.openxmlformats.org/officeDocument/2006/relationships" id="262" r:id="R1f644472511645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3ecd0c81c4423" /><Relationship Type="http://schemas.openxmlformats.org/officeDocument/2006/relationships/slide" Target="/ppt/slides/slide1.xml" Id="R414adf93662f4fbd" /><Relationship Type="http://schemas.openxmlformats.org/officeDocument/2006/relationships/slide" Target="/ppt/slides/slide2.xml" Id="Rc2775005503f4e4e" /><Relationship Type="http://schemas.openxmlformats.org/officeDocument/2006/relationships/slide" Target="/ppt/slides/slide3.xml" Id="R9cb36ea520b34579" /><Relationship Type="http://schemas.openxmlformats.org/officeDocument/2006/relationships/slide" Target="/ppt/slides/slide4.xml" Id="R865231f6e3c146f2" /><Relationship Type="http://schemas.openxmlformats.org/officeDocument/2006/relationships/slide" Target="/ppt/slides/slide5.xml" Id="R41a7979da7dd4dba" /><Relationship Type="http://schemas.openxmlformats.org/officeDocument/2006/relationships/slide" Target="/ppt/slides/slide6.xml" Id="Rdaa454f0f0fa42c2" /><Relationship Type="http://schemas.openxmlformats.org/officeDocument/2006/relationships/slide" Target="/ppt/slides/slide7.xml" Id="R1f644472511645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41919172f4f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5c3a80e3b4324" /><Relationship Type="http://schemas.openxmlformats.org/officeDocument/2006/relationships/theme" Target="/ppt/slideMasters/theme/theme1.xml" Id="Rfb3a491f901844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15c3a80e3b43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bd3b347af46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e3209dbaf41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32f2bb5d347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c3f7f9f084a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50e0f796846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32f64674944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5f58cedb748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PENSJONSPLAN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11 483 427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13 208 821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13 715 876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SVEIN-ERIK SNESRUD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ses@pensjonsplan.no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