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e9a4358caa46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b7a78a26264f37"/>
  </p:sldMasterIdLst>
  <p:sldIdLst>
    <p:sldId xmlns:r="http://schemas.openxmlformats.org/officeDocument/2006/relationships" id="256" r:id="R595df44d43c84afc"/>
    <p:sldId xmlns:r="http://schemas.openxmlformats.org/officeDocument/2006/relationships" id="257" r:id="R2e1fef6e63424bf9"/>
    <p:sldId xmlns:r="http://schemas.openxmlformats.org/officeDocument/2006/relationships" id="258" r:id="Rcbf51b2ed19f4ecb"/>
    <p:sldId xmlns:r="http://schemas.openxmlformats.org/officeDocument/2006/relationships" id="259" r:id="R69cdcdfb558943ac"/>
    <p:sldId xmlns:r="http://schemas.openxmlformats.org/officeDocument/2006/relationships" id="260" r:id="R9d7df0da23174203"/>
    <p:sldId xmlns:r="http://schemas.openxmlformats.org/officeDocument/2006/relationships" id="261" r:id="Ra24c6bccfe154bc0"/>
    <p:sldId xmlns:r="http://schemas.openxmlformats.org/officeDocument/2006/relationships" id="262" r:id="R0d436fddeb7d47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b7a78a26264f37" /><Relationship Type="http://schemas.openxmlformats.org/officeDocument/2006/relationships/slide" Target="/ppt/slides/slide1.xml" Id="R595df44d43c84afc" /><Relationship Type="http://schemas.openxmlformats.org/officeDocument/2006/relationships/slide" Target="/ppt/slides/slide2.xml" Id="R2e1fef6e63424bf9" /><Relationship Type="http://schemas.openxmlformats.org/officeDocument/2006/relationships/slide" Target="/ppt/slides/slide3.xml" Id="Rcbf51b2ed19f4ecb" /><Relationship Type="http://schemas.openxmlformats.org/officeDocument/2006/relationships/slide" Target="/ppt/slides/slide4.xml" Id="R69cdcdfb558943ac" /><Relationship Type="http://schemas.openxmlformats.org/officeDocument/2006/relationships/slide" Target="/ppt/slides/slide5.xml" Id="R9d7df0da23174203" /><Relationship Type="http://schemas.openxmlformats.org/officeDocument/2006/relationships/slide" Target="/ppt/slides/slide6.xml" Id="Ra24c6bccfe154bc0" /><Relationship Type="http://schemas.openxmlformats.org/officeDocument/2006/relationships/slide" Target="/ppt/slides/slide7.xml" Id="R0d436fddeb7d47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a6fabb65e46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d9df14dba4ad2" /><Relationship Type="http://schemas.openxmlformats.org/officeDocument/2006/relationships/theme" Target="/ppt/slideMasters/theme/theme1.xml" Id="R969e079b995d41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dd9df14dba4a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728f8cef749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a350280424a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cdd9f4d8547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d142321ac40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5849d4d7e44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2d8ab92b84f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77c7cb46140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HAMAR REGNSKAP OG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 REGNSKAP OG ØKONOMI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3 889 144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362 087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946 099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2 041 632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KARLSVOGNEN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Nydalstråkket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kari@hamar-regnskap.no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www.hamar-regnskap.no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913 059 824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