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0a65ad567f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02bae9eadf4902"/>
  </p:sldMasterIdLst>
  <p:sldIdLst>
    <p:sldId xmlns:r="http://schemas.openxmlformats.org/officeDocument/2006/relationships" id="256" r:id="R439de7566da64446"/>
    <p:sldId xmlns:r="http://schemas.openxmlformats.org/officeDocument/2006/relationships" id="257" r:id="Rde0cc4e4852e462a"/>
    <p:sldId xmlns:r="http://schemas.openxmlformats.org/officeDocument/2006/relationships" id="258" r:id="R1bb3e9d8ba574211"/>
    <p:sldId xmlns:r="http://schemas.openxmlformats.org/officeDocument/2006/relationships" id="259" r:id="R787301d83f8f4d73"/>
    <p:sldId xmlns:r="http://schemas.openxmlformats.org/officeDocument/2006/relationships" id="260" r:id="R76a2f5e98b564e15"/>
    <p:sldId xmlns:r="http://schemas.openxmlformats.org/officeDocument/2006/relationships" id="261" r:id="Rc37973fe2d0043e5"/>
    <p:sldId xmlns:r="http://schemas.openxmlformats.org/officeDocument/2006/relationships" id="262" r:id="R32e1db11c27d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2bae9eadf4902" /><Relationship Type="http://schemas.openxmlformats.org/officeDocument/2006/relationships/slide" Target="/ppt/slides/slide1.xml" Id="R439de7566da64446" /><Relationship Type="http://schemas.openxmlformats.org/officeDocument/2006/relationships/slide" Target="/ppt/slides/slide2.xml" Id="Rde0cc4e4852e462a" /><Relationship Type="http://schemas.openxmlformats.org/officeDocument/2006/relationships/slide" Target="/ppt/slides/slide3.xml" Id="R1bb3e9d8ba574211" /><Relationship Type="http://schemas.openxmlformats.org/officeDocument/2006/relationships/slide" Target="/ppt/slides/slide4.xml" Id="R787301d83f8f4d73" /><Relationship Type="http://schemas.openxmlformats.org/officeDocument/2006/relationships/slide" Target="/ppt/slides/slide5.xml" Id="R76a2f5e98b564e15" /><Relationship Type="http://schemas.openxmlformats.org/officeDocument/2006/relationships/slide" Target="/ppt/slides/slide6.xml" Id="Rc37973fe2d0043e5" /><Relationship Type="http://schemas.openxmlformats.org/officeDocument/2006/relationships/slide" Target="/ppt/slides/slide7.xml" Id="R32e1db11c27d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4cd6d2c07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1487ee6ed46b8" /><Relationship Type="http://schemas.openxmlformats.org/officeDocument/2006/relationships/theme" Target="/ppt/slideMasters/theme/theme1.xml" Id="Rb505d8da264e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1487ee6ed46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0ed0831eb4e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8553ef9474c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c95a223f6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6c64d360848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488525021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0b21184a940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0563c54434d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4 050 389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2 036 390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5 032 762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38 229 390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39 452 010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MOE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Steinborgveien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