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83e702920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2246c03f64847"/>
  </p:sldMasterIdLst>
  <p:sldIdLst>
    <p:sldId xmlns:r="http://schemas.openxmlformats.org/officeDocument/2006/relationships" id="256" r:id="Raf0b28a77b9b424f"/>
    <p:sldId xmlns:r="http://schemas.openxmlformats.org/officeDocument/2006/relationships" id="257" r:id="R434edee8de6247b2"/>
    <p:sldId xmlns:r="http://schemas.openxmlformats.org/officeDocument/2006/relationships" id="258" r:id="Rdbca6dca66a74749"/>
    <p:sldId xmlns:r="http://schemas.openxmlformats.org/officeDocument/2006/relationships" id="259" r:id="Rafd07dc4c5454e58"/>
    <p:sldId xmlns:r="http://schemas.openxmlformats.org/officeDocument/2006/relationships" id="260" r:id="R41a1b67ed464434b"/>
    <p:sldId xmlns:r="http://schemas.openxmlformats.org/officeDocument/2006/relationships" id="261" r:id="Rc694229864c44b07"/>
    <p:sldId xmlns:r="http://schemas.openxmlformats.org/officeDocument/2006/relationships" id="262" r:id="Rfa4e6f51bcf9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2246c03f64847" /><Relationship Type="http://schemas.openxmlformats.org/officeDocument/2006/relationships/slide" Target="/ppt/slides/slide1.xml" Id="Raf0b28a77b9b424f" /><Relationship Type="http://schemas.openxmlformats.org/officeDocument/2006/relationships/slide" Target="/ppt/slides/slide2.xml" Id="R434edee8de6247b2" /><Relationship Type="http://schemas.openxmlformats.org/officeDocument/2006/relationships/slide" Target="/ppt/slides/slide3.xml" Id="Rdbca6dca66a74749" /><Relationship Type="http://schemas.openxmlformats.org/officeDocument/2006/relationships/slide" Target="/ppt/slides/slide4.xml" Id="Rafd07dc4c5454e58" /><Relationship Type="http://schemas.openxmlformats.org/officeDocument/2006/relationships/slide" Target="/ppt/slides/slide5.xml" Id="R41a1b67ed464434b" /><Relationship Type="http://schemas.openxmlformats.org/officeDocument/2006/relationships/slide" Target="/ppt/slides/slide6.xml" Id="Rc694229864c44b07" /><Relationship Type="http://schemas.openxmlformats.org/officeDocument/2006/relationships/slide" Target="/ppt/slides/slide7.xml" Id="Rfa4e6f51bcf9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c0dd4e2c2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933b4b984f0c" /><Relationship Type="http://schemas.openxmlformats.org/officeDocument/2006/relationships/theme" Target="/ppt/slideMasters/theme/theme1.xml" Id="R67f6ff7e0e6d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3933b4b98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d52d0c75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830b7334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149cce4f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910e69e4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39b869da5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8ed14c3f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af5d2198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ERIK K. MAULAND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ERIK K. MAULAND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26 895 271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KLEPSLAND MAULAND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Skåregata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12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post@tannmed.no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ERIK K. MAULAND AS</a:t>
            </a:r>
          </a:p>
        </p:txBody>
      </p:sp>
    </p:spTree>
  </p:cSld>
  <p:clrMapOvr>
    <a:masterClrMapping xmlns:a="http://schemas.openxmlformats.org/drawingml/2006/main"/>
  </p:clrMapOvr>
</p:sld>
</file>