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eea2cd578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de148962b47c7"/>
  </p:sldMasterIdLst>
  <p:sldIdLst>
    <p:sldId xmlns:r="http://schemas.openxmlformats.org/officeDocument/2006/relationships" id="256" r:id="Rc131ddf90b14481e"/>
    <p:sldId xmlns:r="http://schemas.openxmlformats.org/officeDocument/2006/relationships" id="257" r:id="Reb49e84447f04aac"/>
    <p:sldId xmlns:r="http://schemas.openxmlformats.org/officeDocument/2006/relationships" id="258" r:id="R1557db8ae3aa4c83"/>
    <p:sldId xmlns:r="http://schemas.openxmlformats.org/officeDocument/2006/relationships" id="259" r:id="R09df4f91d73c4f1b"/>
    <p:sldId xmlns:r="http://schemas.openxmlformats.org/officeDocument/2006/relationships" id="260" r:id="R736ee83dd59841df"/>
    <p:sldId xmlns:r="http://schemas.openxmlformats.org/officeDocument/2006/relationships" id="261" r:id="Ra59173daf6e440a3"/>
    <p:sldId xmlns:r="http://schemas.openxmlformats.org/officeDocument/2006/relationships" id="262" r:id="Rbfa5ca919329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de148962b47c7" /><Relationship Type="http://schemas.openxmlformats.org/officeDocument/2006/relationships/slide" Target="/ppt/slides/slide1.xml" Id="Rc131ddf90b14481e" /><Relationship Type="http://schemas.openxmlformats.org/officeDocument/2006/relationships/slide" Target="/ppt/slides/slide2.xml" Id="Reb49e84447f04aac" /><Relationship Type="http://schemas.openxmlformats.org/officeDocument/2006/relationships/slide" Target="/ppt/slides/slide3.xml" Id="R1557db8ae3aa4c83" /><Relationship Type="http://schemas.openxmlformats.org/officeDocument/2006/relationships/slide" Target="/ppt/slides/slide4.xml" Id="R09df4f91d73c4f1b" /><Relationship Type="http://schemas.openxmlformats.org/officeDocument/2006/relationships/slide" Target="/ppt/slides/slide5.xml" Id="R736ee83dd59841df" /><Relationship Type="http://schemas.openxmlformats.org/officeDocument/2006/relationships/slide" Target="/ppt/slides/slide6.xml" Id="Ra59173daf6e440a3" /><Relationship Type="http://schemas.openxmlformats.org/officeDocument/2006/relationships/slide" Target="/ppt/slides/slide7.xml" Id="Rbfa5ca919329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2f2e67f9f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5b2fbe344493e" /><Relationship Type="http://schemas.openxmlformats.org/officeDocument/2006/relationships/theme" Target="/ppt/slideMasters/theme/theme1.xml" Id="R95809c5c6565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5b2fbe344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f0ef3bb4742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fef7603244e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9f097b9b9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460065c314f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2ffc7d28c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f81e6e6f3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48357e13645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LUND INVEST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65 545 541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