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7c753852049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075946e2254b8f"/>
  </p:sldMasterIdLst>
  <p:sldIdLst>
    <p:sldId xmlns:r="http://schemas.openxmlformats.org/officeDocument/2006/relationships" id="256" r:id="R3cdcc1aa586d4ce1"/>
    <p:sldId xmlns:r="http://schemas.openxmlformats.org/officeDocument/2006/relationships" id="257" r:id="R8f41b4e8b338424f"/>
    <p:sldId xmlns:r="http://schemas.openxmlformats.org/officeDocument/2006/relationships" id="258" r:id="R9b4e8172ad4e4a48"/>
    <p:sldId xmlns:r="http://schemas.openxmlformats.org/officeDocument/2006/relationships" id="259" r:id="R9241049e51a04498"/>
    <p:sldId xmlns:r="http://schemas.openxmlformats.org/officeDocument/2006/relationships" id="260" r:id="R52c03bf595bb44c3"/>
    <p:sldId xmlns:r="http://schemas.openxmlformats.org/officeDocument/2006/relationships" id="261" r:id="R3f8a0c508693454f"/>
    <p:sldId xmlns:r="http://schemas.openxmlformats.org/officeDocument/2006/relationships" id="262" r:id="R4a72e141721b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75946e2254b8f" /><Relationship Type="http://schemas.openxmlformats.org/officeDocument/2006/relationships/slide" Target="/ppt/slides/slide1.xml" Id="R3cdcc1aa586d4ce1" /><Relationship Type="http://schemas.openxmlformats.org/officeDocument/2006/relationships/slide" Target="/ppt/slides/slide2.xml" Id="R8f41b4e8b338424f" /><Relationship Type="http://schemas.openxmlformats.org/officeDocument/2006/relationships/slide" Target="/ppt/slides/slide3.xml" Id="R9b4e8172ad4e4a48" /><Relationship Type="http://schemas.openxmlformats.org/officeDocument/2006/relationships/slide" Target="/ppt/slides/slide4.xml" Id="R9241049e51a04498" /><Relationship Type="http://schemas.openxmlformats.org/officeDocument/2006/relationships/slide" Target="/ppt/slides/slide5.xml" Id="R52c03bf595bb44c3" /><Relationship Type="http://schemas.openxmlformats.org/officeDocument/2006/relationships/slide" Target="/ppt/slides/slide6.xml" Id="R3f8a0c508693454f" /><Relationship Type="http://schemas.openxmlformats.org/officeDocument/2006/relationships/slide" Target="/ppt/slides/slide7.xml" Id="R4a72e141721b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85ca9562048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a58a2bfd146a6" /><Relationship Type="http://schemas.openxmlformats.org/officeDocument/2006/relationships/theme" Target="/ppt/slideMasters/theme/theme1.xml" Id="Rd9e9dcf12b4841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9a58a2bfd146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d81598371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e19b532cf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1f0eaec3449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5833e729447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cb11917d64a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04805ffb8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46a44c49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