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3ec6a8f2b648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f35c9e0ab4364"/>
  </p:sldMasterIdLst>
  <p:sldIdLst>
    <p:sldId xmlns:r="http://schemas.openxmlformats.org/officeDocument/2006/relationships" id="256" r:id="Ra6a4da497dde48f0"/>
    <p:sldId xmlns:r="http://schemas.openxmlformats.org/officeDocument/2006/relationships" id="257" r:id="R4ff8090709d64312"/>
    <p:sldId xmlns:r="http://schemas.openxmlformats.org/officeDocument/2006/relationships" id="258" r:id="R70af74538fcc4e52"/>
    <p:sldId xmlns:r="http://schemas.openxmlformats.org/officeDocument/2006/relationships" id="259" r:id="R41e3dc89245e4d44"/>
    <p:sldId xmlns:r="http://schemas.openxmlformats.org/officeDocument/2006/relationships" id="260" r:id="R860e08aaa8334b29"/>
    <p:sldId xmlns:r="http://schemas.openxmlformats.org/officeDocument/2006/relationships" id="261" r:id="R9793291b908f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f35c9e0ab4364" /><Relationship Type="http://schemas.openxmlformats.org/officeDocument/2006/relationships/slide" Target="/ppt/slides/slide1.xml" Id="Ra6a4da497dde48f0" /><Relationship Type="http://schemas.openxmlformats.org/officeDocument/2006/relationships/slide" Target="/ppt/slides/slide2.xml" Id="R4ff8090709d64312" /><Relationship Type="http://schemas.openxmlformats.org/officeDocument/2006/relationships/slide" Target="/ppt/slides/slide3.xml" Id="R70af74538fcc4e52" /><Relationship Type="http://schemas.openxmlformats.org/officeDocument/2006/relationships/slide" Target="/ppt/slides/slide4.xml" Id="R41e3dc89245e4d44" /><Relationship Type="http://schemas.openxmlformats.org/officeDocument/2006/relationships/slide" Target="/ppt/slides/slide5.xml" Id="R860e08aaa8334b29" /><Relationship Type="http://schemas.openxmlformats.org/officeDocument/2006/relationships/slide" Target="/ppt/slides/slide6.xml" Id="R9793291b908f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da6ac942a4a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56c0290e4499" /><Relationship Type="http://schemas.openxmlformats.org/officeDocument/2006/relationships/theme" Target="/ppt/slideMasters/theme/theme1.xml" Id="R6c17d7a4dd81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556c0290e44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6cdb1d80c47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ba15cc5a7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7bf13b6d642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6377e44fe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93c6f59ce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b7629fb5e42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