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b12d6863e043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471a4a58d74013"/>
  </p:sldMasterIdLst>
  <p:sldIdLst>
    <p:sldId xmlns:r="http://schemas.openxmlformats.org/officeDocument/2006/relationships" id="256" r:id="Rbae60833feb84b82"/>
    <p:sldId xmlns:r="http://schemas.openxmlformats.org/officeDocument/2006/relationships" id="257" r:id="Rb9116cb996714ffe"/>
    <p:sldId xmlns:r="http://schemas.openxmlformats.org/officeDocument/2006/relationships" id="258" r:id="R4a78680ce6944fed"/>
    <p:sldId xmlns:r="http://schemas.openxmlformats.org/officeDocument/2006/relationships" id="259" r:id="R4c86bbeb3afe43ab"/>
    <p:sldId xmlns:r="http://schemas.openxmlformats.org/officeDocument/2006/relationships" id="260" r:id="R560723c51f534566"/>
    <p:sldId xmlns:r="http://schemas.openxmlformats.org/officeDocument/2006/relationships" id="261" r:id="R05e26ccf544a4183"/>
    <p:sldId xmlns:r="http://schemas.openxmlformats.org/officeDocument/2006/relationships" id="262" r:id="R45040b11513a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471a4a58d74013" /><Relationship Type="http://schemas.openxmlformats.org/officeDocument/2006/relationships/slide" Target="/ppt/slides/slide1.xml" Id="Rbae60833feb84b82" /><Relationship Type="http://schemas.openxmlformats.org/officeDocument/2006/relationships/slide" Target="/ppt/slides/slide2.xml" Id="Rb9116cb996714ffe" /><Relationship Type="http://schemas.openxmlformats.org/officeDocument/2006/relationships/slide" Target="/ppt/slides/slide3.xml" Id="R4a78680ce6944fed" /><Relationship Type="http://schemas.openxmlformats.org/officeDocument/2006/relationships/slide" Target="/ppt/slides/slide4.xml" Id="R4c86bbeb3afe43ab" /><Relationship Type="http://schemas.openxmlformats.org/officeDocument/2006/relationships/slide" Target="/ppt/slides/slide5.xml" Id="R560723c51f534566" /><Relationship Type="http://schemas.openxmlformats.org/officeDocument/2006/relationships/slide" Target="/ppt/slides/slide6.xml" Id="R05e26ccf544a4183" /><Relationship Type="http://schemas.openxmlformats.org/officeDocument/2006/relationships/slide" Target="/ppt/slides/slide7.xml" Id="R45040b11513a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e6c89949943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1a7a8dd014f35" /><Relationship Type="http://schemas.openxmlformats.org/officeDocument/2006/relationships/theme" Target="/ppt/slideMasters/theme/theme1.xml" Id="R897e8a0788354c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21a7a8dd014f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90129c580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868a306cd41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7f9d75df2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5620c4fe14b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bba1365d141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3dfe72b6842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64ffcc5c6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 ØKONOMI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 ØKONOMI OG REGNSKAP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4 994 444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893 893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2 715 108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3 753 915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JOHNSEN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BOYE JOHNSEN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913 100 697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 ØKONOMI OG REGNSKAP AS</a:t>
            </a:r>
          </a:p>
        </p:txBody>
      </p:sp>
    </p:spTree>
  </p:cSld>
  <p:clrMapOvr>
    <a:masterClrMapping xmlns:a="http://schemas.openxmlformats.org/drawingml/2006/main"/>
  </p:clrMapOvr>
</p:sld>
</file>