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6726f33e2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4cd1d3a634a0f"/>
  </p:sldMasterIdLst>
  <p:sldIdLst>
    <p:sldId xmlns:r="http://schemas.openxmlformats.org/officeDocument/2006/relationships" id="256" r:id="R133a79bd7ead48f8"/>
    <p:sldId xmlns:r="http://schemas.openxmlformats.org/officeDocument/2006/relationships" id="257" r:id="R945d5def00e245ad"/>
    <p:sldId xmlns:r="http://schemas.openxmlformats.org/officeDocument/2006/relationships" id="258" r:id="R7a73512ef69642e8"/>
    <p:sldId xmlns:r="http://schemas.openxmlformats.org/officeDocument/2006/relationships" id="259" r:id="R6b1bb1ed1428479d"/>
    <p:sldId xmlns:r="http://schemas.openxmlformats.org/officeDocument/2006/relationships" id="260" r:id="Ree3118f6a90640d0"/>
    <p:sldId xmlns:r="http://schemas.openxmlformats.org/officeDocument/2006/relationships" id="261" r:id="R0c02b8d923854489"/>
    <p:sldId xmlns:r="http://schemas.openxmlformats.org/officeDocument/2006/relationships" id="262" r:id="Rb819cef9574b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4cd1d3a634a0f" /><Relationship Type="http://schemas.openxmlformats.org/officeDocument/2006/relationships/slide" Target="/ppt/slides/slide1.xml" Id="R133a79bd7ead48f8" /><Relationship Type="http://schemas.openxmlformats.org/officeDocument/2006/relationships/slide" Target="/ppt/slides/slide2.xml" Id="R945d5def00e245ad" /><Relationship Type="http://schemas.openxmlformats.org/officeDocument/2006/relationships/slide" Target="/ppt/slides/slide3.xml" Id="R7a73512ef69642e8" /><Relationship Type="http://schemas.openxmlformats.org/officeDocument/2006/relationships/slide" Target="/ppt/slides/slide4.xml" Id="R6b1bb1ed1428479d" /><Relationship Type="http://schemas.openxmlformats.org/officeDocument/2006/relationships/slide" Target="/ppt/slides/slide5.xml" Id="Ree3118f6a90640d0" /><Relationship Type="http://schemas.openxmlformats.org/officeDocument/2006/relationships/slide" Target="/ppt/slides/slide6.xml" Id="R0c02b8d923854489" /><Relationship Type="http://schemas.openxmlformats.org/officeDocument/2006/relationships/slide" Target="/ppt/slides/slide7.xml" Id="Rb819cef9574b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aae30062f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b8a842284629" /><Relationship Type="http://schemas.openxmlformats.org/officeDocument/2006/relationships/theme" Target="/ppt/slideMasters/theme/theme1.xml" Id="R9bf3ae44fd91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7b8a84228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905c2eea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b39356a0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3a7ce481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c1acfb4f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1c77c8262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ed3598bf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7634e34d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 Johannessen &amp; Sønner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Johannessen &amp; Sønner A/S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7 305 302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WALDER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Johannessen, Tvarabergkroken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51585757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