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a9922570a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5698ffa2948ca"/>
  </p:sldMasterIdLst>
  <p:sldIdLst>
    <p:sldId xmlns:r="http://schemas.openxmlformats.org/officeDocument/2006/relationships" id="256" r:id="Rebffd171b6154f66"/>
    <p:sldId xmlns:r="http://schemas.openxmlformats.org/officeDocument/2006/relationships" id="257" r:id="R8f53bc0b52534e11"/>
    <p:sldId xmlns:r="http://schemas.openxmlformats.org/officeDocument/2006/relationships" id="258" r:id="R67f4e474be3d4ae2"/>
    <p:sldId xmlns:r="http://schemas.openxmlformats.org/officeDocument/2006/relationships" id="259" r:id="R31ee5a4f4cbf4cc9"/>
    <p:sldId xmlns:r="http://schemas.openxmlformats.org/officeDocument/2006/relationships" id="260" r:id="R45fa5ae8f3314da3"/>
    <p:sldId xmlns:r="http://schemas.openxmlformats.org/officeDocument/2006/relationships" id="261" r:id="Raf545bea378442bc"/>
    <p:sldId xmlns:r="http://schemas.openxmlformats.org/officeDocument/2006/relationships" id="262" r:id="R97e94d506ff9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5698ffa2948ca" /><Relationship Type="http://schemas.openxmlformats.org/officeDocument/2006/relationships/slide" Target="/ppt/slides/slide1.xml" Id="Rebffd171b6154f66" /><Relationship Type="http://schemas.openxmlformats.org/officeDocument/2006/relationships/slide" Target="/ppt/slides/slide2.xml" Id="R8f53bc0b52534e11" /><Relationship Type="http://schemas.openxmlformats.org/officeDocument/2006/relationships/slide" Target="/ppt/slides/slide3.xml" Id="R67f4e474be3d4ae2" /><Relationship Type="http://schemas.openxmlformats.org/officeDocument/2006/relationships/slide" Target="/ppt/slides/slide4.xml" Id="R31ee5a4f4cbf4cc9" /><Relationship Type="http://schemas.openxmlformats.org/officeDocument/2006/relationships/slide" Target="/ppt/slides/slide5.xml" Id="R45fa5ae8f3314da3" /><Relationship Type="http://schemas.openxmlformats.org/officeDocument/2006/relationships/slide" Target="/ppt/slides/slide6.xml" Id="Raf545bea378442bc" /><Relationship Type="http://schemas.openxmlformats.org/officeDocument/2006/relationships/slide" Target="/ppt/slides/slide7.xml" Id="R97e94d506ff9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7b0ed4c7e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bdf70c0e40cc" /><Relationship Type="http://schemas.openxmlformats.org/officeDocument/2006/relationships/theme" Target="/ppt/slideMasters/theme/theme1.xml" Id="Rff5f89f29d3f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7bdf70c0e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38c6986b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7265f9e3a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fbe4fc02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6e936dfc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ce7b72c8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1f619db0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2c8e333b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