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796b04206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8fb8e05595493e"/>
  </p:sldMasterIdLst>
  <p:sldIdLst>
    <p:sldId xmlns:r="http://schemas.openxmlformats.org/officeDocument/2006/relationships" id="256" r:id="R047a3611b88a40ed"/>
    <p:sldId xmlns:r="http://schemas.openxmlformats.org/officeDocument/2006/relationships" id="257" r:id="Rd846a8fdadf947b6"/>
    <p:sldId xmlns:r="http://schemas.openxmlformats.org/officeDocument/2006/relationships" id="258" r:id="R305d18a79bb44e07"/>
    <p:sldId xmlns:r="http://schemas.openxmlformats.org/officeDocument/2006/relationships" id="259" r:id="R322fb48a020a45f5"/>
    <p:sldId xmlns:r="http://schemas.openxmlformats.org/officeDocument/2006/relationships" id="260" r:id="R02e222ee9a6d42bd"/>
    <p:sldId xmlns:r="http://schemas.openxmlformats.org/officeDocument/2006/relationships" id="261" r:id="Re53f2a1bb7c5405e"/>
    <p:sldId xmlns:r="http://schemas.openxmlformats.org/officeDocument/2006/relationships" id="262" r:id="R31983215ee66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fb8e05595493e" /><Relationship Type="http://schemas.openxmlformats.org/officeDocument/2006/relationships/slide" Target="/ppt/slides/slide1.xml" Id="R047a3611b88a40ed" /><Relationship Type="http://schemas.openxmlformats.org/officeDocument/2006/relationships/slide" Target="/ppt/slides/slide2.xml" Id="Rd846a8fdadf947b6" /><Relationship Type="http://schemas.openxmlformats.org/officeDocument/2006/relationships/slide" Target="/ppt/slides/slide3.xml" Id="R305d18a79bb44e07" /><Relationship Type="http://schemas.openxmlformats.org/officeDocument/2006/relationships/slide" Target="/ppt/slides/slide4.xml" Id="R322fb48a020a45f5" /><Relationship Type="http://schemas.openxmlformats.org/officeDocument/2006/relationships/slide" Target="/ppt/slides/slide5.xml" Id="R02e222ee9a6d42bd" /><Relationship Type="http://schemas.openxmlformats.org/officeDocument/2006/relationships/slide" Target="/ppt/slides/slide6.xml" Id="Re53f2a1bb7c5405e" /><Relationship Type="http://schemas.openxmlformats.org/officeDocument/2006/relationships/slide" Target="/ppt/slides/slide7.xml" Id="R31983215ee66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460de2457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e1f8e53cf4794" /><Relationship Type="http://schemas.openxmlformats.org/officeDocument/2006/relationships/theme" Target="/ppt/slideMasters/theme/theme1.xml" Id="Ra47cc91c4e63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e1f8e53cf47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029cc6faa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09fc74f14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9f6ff19c4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d8d3856a0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e27d9c27b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d9eabc33f44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b36f32fa1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CURRENT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CURRENT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1 663 027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2 103 494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SUBCOM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RETTEDAL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SIREN IRENE RETTEDAL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Tarjodd Bondes 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913 162 277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CURRENT AS</a:t>
            </a:r>
          </a:p>
        </p:txBody>
      </p:sp>
    </p:spTree>
  </p:cSld>
  <p:clrMapOvr>
    <a:masterClrMapping xmlns:a="http://schemas.openxmlformats.org/drawingml/2006/main"/>
  </p:clrMapOvr>
</p:sld>
</file>