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6f05e7585e40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7a5c880fd04c95"/>
  </p:sldMasterIdLst>
  <p:sldIdLst>
    <p:sldId xmlns:r="http://schemas.openxmlformats.org/officeDocument/2006/relationships" id="256" r:id="R6be6c1175d5d414d"/>
    <p:sldId xmlns:r="http://schemas.openxmlformats.org/officeDocument/2006/relationships" id="257" r:id="Rd58eafdb95694a8e"/>
    <p:sldId xmlns:r="http://schemas.openxmlformats.org/officeDocument/2006/relationships" id="258" r:id="R698f70d66fc64db0"/>
    <p:sldId xmlns:r="http://schemas.openxmlformats.org/officeDocument/2006/relationships" id="259" r:id="Rd46a59b7fe7444f8"/>
    <p:sldId xmlns:r="http://schemas.openxmlformats.org/officeDocument/2006/relationships" id="260" r:id="R834956ca7b3e4c2e"/>
    <p:sldId xmlns:r="http://schemas.openxmlformats.org/officeDocument/2006/relationships" id="261" r:id="Rc84c7a22a3b1458c"/>
    <p:sldId xmlns:r="http://schemas.openxmlformats.org/officeDocument/2006/relationships" id="262" r:id="R60293b7a440949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7a5c880fd04c95" /><Relationship Type="http://schemas.openxmlformats.org/officeDocument/2006/relationships/slide" Target="/ppt/slides/slide1.xml" Id="R6be6c1175d5d414d" /><Relationship Type="http://schemas.openxmlformats.org/officeDocument/2006/relationships/slide" Target="/ppt/slides/slide2.xml" Id="Rd58eafdb95694a8e" /><Relationship Type="http://schemas.openxmlformats.org/officeDocument/2006/relationships/slide" Target="/ppt/slides/slide3.xml" Id="R698f70d66fc64db0" /><Relationship Type="http://schemas.openxmlformats.org/officeDocument/2006/relationships/slide" Target="/ppt/slides/slide4.xml" Id="Rd46a59b7fe7444f8" /><Relationship Type="http://schemas.openxmlformats.org/officeDocument/2006/relationships/slide" Target="/ppt/slides/slide5.xml" Id="R834956ca7b3e4c2e" /><Relationship Type="http://schemas.openxmlformats.org/officeDocument/2006/relationships/slide" Target="/ppt/slides/slide6.xml" Id="Rc84c7a22a3b1458c" /><Relationship Type="http://schemas.openxmlformats.org/officeDocument/2006/relationships/slide" Target="/ppt/slides/slide7.xml" Id="R60293b7a440949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9fdf201df441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06b28f73243c0" /><Relationship Type="http://schemas.openxmlformats.org/officeDocument/2006/relationships/theme" Target="/ppt/slideMasters/theme/theme1.xml" Id="R4368759643db48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a06b28f73243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5ef9b46234a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b208007454c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3c11475134b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43cebcecd4c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6655ab49143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774bb9ade42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675cd9eb84f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NT ENT.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NT ENT.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NT ENT. AS ble etablert [år] og holder til i Tolga.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NT ENT.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NT ENT.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NT ENT.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11 887 879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−338 522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−699 526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−290 433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5 617 043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NT ENT.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MAGNAR NYGJELTEN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NT ENT.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2540 Tolga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ste-n@online.no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913 181 875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NT ENT. AS</a:t>
            </a:r>
          </a:p>
        </p:txBody>
      </p:sp>
    </p:spTree>
  </p:cSld>
  <p:clrMapOvr>
    <a:masterClrMapping xmlns:a="http://schemas.openxmlformats.org/drawingml/2006/main"/>
  </p:clrMapOvr>
</p:sld>
</file>