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5d3e60b5ef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78e144d8b453c"/>
  </p:sldMasterIdLst>
  <p:sldIdLst>
    <p:sldId xmlns:r="http://schemas.openxmlformats.org/officeDocument/2006/relationships" id="256" r:id="R91fb3894744f49a9"/>
    <p:sldId xmlns:r="http://schemas.openxmlformats.org/officeDocument/2006/relationships" id="257" r:id="R24175dd0144b4096"/>
    <p:sldId xmlns:r="http://schemas.openxmlformats.org/officeDocument/2006/relationships" id="258" r:id="R51cc62f8ad9c4889"/>
    <p:sldId xmlns:r="http://schemas.openxmlformats.org/officeDocument/2006/relationships" id="259" r:id="Rb94085a3bdc444c5"/>
    <p:sldId xmlns:r="http://schemas.openxmlformats.org/officeDocument/2006/relationships" id="260" r:id="R99f9aa9dc06a471c"/>
    <p:sldId xmlns:r="http://schemas.openxmlformats.org/officeDocument/2006/relationships" id="261" r:id="R85325d3ab1794d6b"/>
    <p:sldId xmlns:r="http://schemas.openxmlformats.org/officeDocument/2006/relationships" id="262" r:id="R9dd8b6b4207c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78e144d8b453c" /><Relationship Type="http://schemas.openxmlformats.org/officeDocument/2006/relationships/slide" Target="/ppt/slides/slide1.xml" Id="R91fb3894744f49a9" /><Relationship Type="http://schemas.openxmlformats.org/officeDocument/2006/relationships/slide" Target="/ppt/slides/slide2.xml" Id="R24175dd0144b4096" /><Relationship Type="http://schemas.openxmlformats.org/officeDocument/2006/relationships/slide" Target="/ppt/slides/slide3.xml" Id="R51cc62f8ad9c4889" /><Relationship Type="http://schemas.openxmlformats.org/officeDocument/2006/relationships/slide" Target="/ppt/slides/slide4.xml" Id="Rb94085a3bdc444c5" /><Relationship Type="http://schemas.openxmlformats.org/officeDocument/2006/relationships/slide" Target="/ppt/slides/slide5.xml" Id="R99f9aa9dc06a471c" /><Relationship Type="http://schemas.openxmlformats.org/officeDocument/2006/relationships/slide" Target="/ppt/slides/slide6.xml" Id="R85325d3ab1794d6b" /><Relationship Type="http://schemas.openxmlformats.org/officeDocument/2006/relationships/slide" Target="/ppt/slides/slide7.xml" Id="R9dd8b6b4207c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fd52d562345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e6aa047f44ad" /><Relationship Type="http://schemas.openxmlformats.org/officeDocument/2006/relationships/theme" Target="/ppt/slideMasters/theme/theme1.xml" Id="Rdaf16e20acce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0e6aa047f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b34802aa3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43a600ab5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c888569d2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8dcdafe83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4046bef03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db6eb0efd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cb496f25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WILHELM JORDAN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JORDAN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19 943 365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BMT UTVIKLING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SPRINGAR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AMERT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GURIÅSEN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PANG AS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22194500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mojo@wjordan.no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913 233 298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WILHELM JORDAN AS</a:t>
            </a:r>
          </a:p>
        </p:txBody>
      </p:sp>
    </p:spTree>
  </p:cSld>
  <p:clrMapOvr>
    <a:masterClrMapping xmlns:a="http://schemas.openxmlformats.org/drawingml/2006/main"/>
  </p:clrMapOvr>
</p:sld>
</file>