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625541c4a841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7d44eb38914ad1"/>
  </p:sldMasterIdLst>
  <p:sldIdLst>
    <p:sldId xmlns:r="http://schemas.openxmlformats.org/officeDocument/2006/relationships" id="256" r:id="R0559dbd242a44746"/>
    <p:sldId xmlns:r="http://schemas.openxmlformats.org/officeDocument/2006/relationships" id="257" r:id="R5e0f0ce61b5a43ae"/>
    <p:sldId xmlns:r="http://schemas.openxmlformats.org/officeDocument/2006/relationships" id="258" r:id="R589c29cfe34b4a9f"/>
    <p:sldId xmlns:r="http://schemas.openxmlformats.org/officeDocument/2006/relationships" id="259" r:id="Ra4a94bdfce564053"/>
    <p:sldId xmlns:r="http://schemas.openxmlformats.org/officeDocument/2006/relationships" id="260" r:id="R6957caf0e9c741ca"/>
    <p:sldId xmlns:r="http://schemas.openxmlformats.org/officeDocument/2006/relationships" id="261" r:id="Rb9f89448b8174a76"/>
    <p:sldId xmlns:r="http://schemas.openxmlformats.org/officeDocument/2006/relationships" id="262" r:id="Rbbb922d25b8c42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7d44eb38914ad1" /><Relationship Type="http://schemas.openxmlformats.org/officeDocument/2006/relationships/slide" Target="/ppt/slides/slide1.xml" Id="R0559dbd242a44746" /><Relationship Type="http://schemas.openxmlformats.org/officeDocument/2006/relationships/slide" Target="/ppt/slides/slide2.xml" Id="R5e0f0ce61b5a43ae" /><Relationship Type="http://schemas.openxmlformats.org/officeDocument/2006/relationships/slide" Target="/ppt/slides/slide3.xml" Id="R589c29cfe34b4a9f" /><Relationship Type="http://schemas.openxmlformats.org/officeDocument/2006/relationships/slide" Target="/ppt/slides/slide4.xml" Id="Ra4a94bdfce564053" /><Relationship Type="http://schemas.openxmlformats.org/officeDocument/2006/relationships/slide" Target="/ppt/slides/slide5.xml" Id="R6957caf0e9c741ca" /><Relationship Type="http://schemas.openxmlformats.org/officeDocument/2006/relationships/slide" Target="/ppt/slides/slide6.xml" Id="Rb9f89448b8174a76" /><Relationship Type="http://schemas.openxmlformats.org/officeDocument/2006/relationships/slide" Target="/ppt/slides/slide7.xml" Id="Rbbb922d25b8c42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8085d743b645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4ea91ebd343a0" /><Relationship Type="http://schemas.openxmlformats.org/officeDocument/2006/relationships/theme" Target="/ppt/slideMasters/theme/theme1.xml" Id="R4f611ceb7be248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64ea91ebd343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3f4515a904d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80f23410f43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40dd68b8149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745f6d10147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61a76ce894f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a73e7441e42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b379ab8154c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GONZALEZ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GONZALEZ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GONZALEZ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GONZALEZ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GONZALEZ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GONZALEZ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172 766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631 094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841 094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GONZALEZ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ØDEGÅRD FARAH ELIZABETH 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ØDEGÅRD THOMAS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GONZALEZ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Thomas Ødegård, Ivan Bjørndals gate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913 237 234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GONZALEZ AS</a:t>
            </a:r>
          </a:p>
        </p:txBody>
      </p:sp>
    </p:spTree>
  </p:cSld>
  <p:clrMapOvr>
    <a:masterClrMapping xmlns:a="http://schemas.openxmlformats.org/drawingml/2006/main"/>
  </p:clrMapOvr>
</p:sld>
</file>