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df99323a3840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5f21610424336"/>
  </p:sldMasterIdLst>
  <p:sldIdLst>
    <p:sldId xmlns:r="http://schemas.openxmlformats.org/officeDocument/2006/relationships" id="256" r:id="R4ebd75340e454d26"/>
    <p:sldId xmlns:r="http://schemas.openxmlformats.org/officeDocument/2006/relationships" id="257" r:id="Rb2181759903c4bba"/>
    <p:sldId xmlns:r="http://schemas.openxmlformats.org/officeDocument/2006/relationships" id="258" r:id="R41d3847b09764ac8"/>
    <p:sldId xmlns:r="http://schemas.openxmlformats.org/officeDocument/2006/relationships" id="259" r:id="R4f5ddf759eb84c05"/>
    <p:sldId xmlns:r="http://schemas.openxmlformats.org/officeDocument/2006/relationships" id="260" r:id="R4884ad174b354c31"/>
    <p:sldId xmlns:r="http://schemas.openxmlformats.org/officeDocument/2006/relationships" id="261" r:id="Rb9557e621a2f4de1"/>
    <p:sldId xmlns:r="http://schemas.openxmlformats.org/officeDocument/2006/relationships" id="262" r:id="R29100129dfc8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5f21610424336" /><Relationship Type="http://schemas.openxmlformats.org/officeDocument/2006/relationships/slide" Target="/ppt/slides/slide1.xml" Id="R4ebd75340e454d26" /><Relationship Type="http://schemas.openxmlformats.org/officeDocument/2006/relationships/slide" Target="/ppt/slides/slide2.xml" Id="Rb2181759903c4bba" /><Relationship Type="http://schemas.openxmlformats.org/officeDocument/2006/relationships/slide" Target="/ppt/slides/slide3.xml" Id="R41d3847b09764ac8" /><Relationship Type="http://schemas.openxmlformats.org/officeDocument/2006/relationships/slide" Target="/ppt/slides/slide4.xml" Id="R4f5ddf759eb84c05" /><Relationship Type="http://schemas.openxmlformats.org/officeDocument/2006/relationships/slide" Target="/ppt/slides/slide5.xml" Id="R4884ad174b354c31" /><Relationship Type="http://schemas.openxmlformats.org/officeDocument/2006/relationships/slide" Target="/ppt/slides/slide6.xml" Id="Rb9557e621a2f4de1" /><Relationship Type="http://schemas.openxmlformats.org/officeDocument/2006/relationships/slide" Target="/ppt/slides/slide7.xml" Id="R29100129dfc8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97e9383ab4c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0c7fa8b744f7e" /><Relationship Type="http://schemas.openxmlformats.org/officeDocument/2006/relationships/theme" Target="/ppt/slideMasters/theme/theme1.xml" Id="Rdcbc1d24fc0248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f0c7fa8b74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08e25849bd43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e497bac2041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0cfb71989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233f0179646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61ad28b2f542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46b36da6143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7990b0b9340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KLINIKK 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KLINIKK STRAND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10 736 230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5 017 698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4 175 358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19 914 159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21 699 138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913 269 756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KLINIKK STRAND AS</a:t>
            </a:r>
          </a:p>
        </p:txBody>
      </p:sp>
    </p:spTree>
  </p:cSld>
  <p:clrMapOvr>
    <a:masterClrMapping xmlns:a="http://schemas.openxmlformats.org/drawingml/2006/main"/>
  </p:clrMapOvr>
</p:sld>
</file>