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8dbb5422d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7b72c747c4279"/>
  </p:sldMasterIdLst>
  <p:sldIdLst>
    <p:sldId xmlns:r="http://schemas.openxmlformats.org/officeDocument/2006/relationships" id="256" r:id="R0450f7e7eb0949b4"/>
    <p:sldId xmlns:r="http://schemas.openxmlformats.org/officeDocument/2006/relationships" id="257" r:id="R062074ff167a4132"/>
    <p:sldId xmlns:r="http://schemas.openxmlformats.org/officeDocument/2006/relationships" id="258" r:id="R29b5af0caff14a85"/>
    <p:sldId xmlns:r="http://schemas.openxmlformats.org/officeDocument/2006/relationships" id="259" r:id="Ra9f53eaebdfc494f"/>
    <p:sldId xmlns:r="http://schemas.openxmlformats.org/officeDocument/2006/relationships" id="260" r:id="Rbfe3d6650c914fab"/>
    <p:sldId xmlns:r="http://schemas.openxmlformats.org/officeDocument/2006/relationships" id="261" r:id="Rf70a6dfa8b174e46"/>
    <p:sldId xmlns:r="http://schemas.openxmlformats.org/officeDocument/2006/relationships" id="262" r:id="Rb37277732b8d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7b72c747c4279" /><Relationship Type="http://schemas.openxmlformats.org/officeDocument/2006/relationships/slide" Target="/ppt/slides/slide1.xml" Id="R0450f7e7eb0949b4" /><Relationship Type="http://schemas.openxmlformats.org/officeDocument/2006/relationships/slide" Target="/ppt/slides/slide2.xml" Id="R062074ff167a4132" /><Relationship Type="http://schemas.openxmlformats.org/officeDocument/2006/relationships/slide" Target="/ppt/slides/slide3.xml" Id="R29b5af0caff14a85" /><Relationship Type="http://schemas.openxmlformats.org/officeDocument/2006/relationships/slide" Target="/ppt/slides/slide4.xml" Id="Ra9f53eaebdfc494f" /><Relationship Type="http://schemas.openxmlformats.org/officeDocument/2006/relationships/slide" Target="/ppt/slides/slide5.xml" Id="Rbfe3d6650c914fab" /><Relationship Type="http://schemas.openxmlformats.org/officeDocument/2006/relationships/slide" Target="/ppt/slides/slide6.xml" Id="Rf70a6dfa8b174e46" /><Relationship Type="http://schemas.openxmlformats.org/officeDocument/2006/relationships/slide" Target="/ppt/slides/slide7.xml" Id="Rb37277732b8d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d63d2193b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2d690b684c68" /><Relationship Type="http://schemas.openxmlformats.org/officeDocument/2006/relationships/theme" Target="/ppt/slideMasters/theme/theme1.xml" Id="R09417ade0414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72d690b68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2286e56b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c72d8abd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92efbeb4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ded909c8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b952c72a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ca82f75c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ce8e6e92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