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8fd6e85f8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5c059f295441b"/>
  </p:sldMasterIdLst>
  <p:sldIdLst>
    <p:sldId xmlns:r="http://schemas.openxmlformats.org/officeDocument/2006/relationships" id="256" r:id="Rf083e4b68b4948b4"/>
    <p:sldId xmlns:r="http://schemas.openxmlformats.org/officeDocument/2006/relationships" id="257" r:id="R3407a761f9c2456c"/>
    <p:sldId xmlns:r="http://schemas.openxmlformats.org/officeDocument/2006/relationships" id="258" r:id="Rc6a8f977f792473b"/>
    <p:sldId xmlns:r="http://schemas.openxmlformats.org/officeDocument/2006/relationships" id="259" r:id="Ra4b9e47819b841fd"/>
    <p:sldId xmlns:r="http://schemas.openxmlformats.org/officeDocument/2006/relationships" id="260" r:id="Ra13ee607d1724343"/>
    <p:sldId xmlns:r="http://schemas.openxmlformats.org/officeDocument/2006/relationships" id="261" r:id="Ra93e9838ae4e446c"/>
    <p:sldId xmlns:r="http://schemas.openxmlformats.org/officeDocument/2006/relationships" id="262" r:id="Raf26c6737204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5c059f295441b" /><Relationship Type="http://schemas.openxmlformats.org/officeDocument/2006/relationships/slide" Target="/ppt/slides/slide1.xml" Id="Rf083e4b68b4948b4" /><Relationship Type="http://schemas.openxmlformats.org/officeDocument/2006/relationships/slide" Target="/ppt/slides/slide2.xml" Id="R3407a761f9c2456c" /><Relationship Type="http://schemas.openxmlformats.org/officeDocument/2006/relationships/slide" Target="/ppt/slides/slide3.xml" Id="Rc6a8f977f792473b" /><Relationship Type="http://schemas.openxmlformats.org/officeDocument/2006/relationships/slide" Target="/ppt/slides/slide4.xml" Id="Ra4b9e47819b841fd" /><Relationship Type="http://schemas.openxmlformats.org/officeDocument/2006/relationships/slide" Target="/ppt/slides/slide5.xml" Id="Ra13ee607d1724343" /><Relationship Type="http://schemas.openxmlformats.org/officeDocument/2006/relationships/slide" Target="/ppt/slides/slide6.xml" Id="Ra93e9838ae4e446c" /><Relationship Type="http://schemas.openxmlformats.org/officeDocument/2006/relationships/slide" Target="/ppt/slides/slide7.xml" Id="Raf26c6737204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76f864349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c2262c184aea" /><Relationship Type="http://schemas.openxmlformats.org/officeDocument/2006/relationships/theme" Target="/ppt/slideMasters/theme/theme1.xml" Id="Rfbad44106e29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4c2262c18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98569260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0836aabe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8ac47bde1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fa2e9c1b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bf82aa17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e286a706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0e79c593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ASBERG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824 313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BERG BRÅTALIEN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Øygardsvegen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