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3e6d9f7cc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acf48b01a472c"/>
  </p:sldMasterIdLst>
  <p:sldIdLst>
    <p:sldId xmlns:r="http://schemas.openxmlformats.org/officeDocument/2006/relationships" id="256" r:id="R49766c56282a47af"/>
    <p:sldId xmlns:r="http://schemas.openxmlformats.org/officeDocument/2006/relationships" id="257" r:id="R6f9b9f31fe8e4857"/>
    <p:sldId xmlns:r="http://schemas.openxmlformats.org/officeDocument/2006/relationships" id="258" r:id="Rd3ede2b62b2040a4"/>
    <p:sldId xmlns:r="http://schemas.openxmlformats.org/officeDocument/2006/relationships" id="259" r:id="R61275bb11b484478"/>
    <p:sldId xmlns:r="http://schemas.openxmlformats.org/officeDocument/2006/relationships" id="260" r:id="R90f1249434ad436c"/>
    <p:sldId xmlns:r="http://schemas.openxmlformats.org/officeDocument/2006/relationships" id="261" r:id="Rbd731cc663d7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acf48b01a472c" /><Relationship Type="http://schemas.openxmlformats.org/officeDocument/2006/relationships/slide" Target="/ppt/slides/slide1.xml" Id="R49766c56282a47af" /><Relationship Type="http://schemas.openxmlformats.org/officeDocument/2006/relationships/slide" Target="/ppt/slides/slide2.xml" Id="R6f9b9f31fe8e4857" /><Relationship Type="http://schemas.openxmlformats.org/officeDocument/2006/relationships/slide" Target="/ppt/slides/slide3.xml" Id="Rd3ede2b62b2040a4" /><Relationship Type="http://schemas.openxmlformats.org/officeDocument/2006/relationships/slide" Target="/ppt/slides/slide4.xml" Id="R61275bb11b484478" /><Relationship Type="http://schemas.openxmlformats.org/officeDocument/2006/relationships/slide" Target="/ppt/slides/slide5.xml" Id="R90f1249434ad436c" /><Relationship Type="http://schemas.openxmlformats.org/officeDocument/2006/relationships/slide" Target="/ppt/slides/slide6.xml" Id="Rbd731cc663d7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037db4a0f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f85a843146d4" /><Relationship Type="http://schemas.openxmlformats.org/officeDocument/2006/relationships/theme" Target="/ppt/slideMasters/theme/theme1.xml" Id="R3485a71a7410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7f85a8431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df2e59d14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a23d912c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52313c15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e0db653d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95ae40426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10a7c0b7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