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b1ac034d5644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1a3ab43e1c4dd7"/>
  </p:sldMasterIdLst>
  <p:sldIdLst>
    <p:sldId xmlns:r="http://schemas.openxmlformats.org/officeDocument/2006/relationships" id="256" r:id="Rb8a426f2ac124095"/>
    <p:sldId xmlns:r="http://schemas.openxmlformats.org/officeDocument/2006/relationships" id="257" r:id="R6a8ff3bca65b43ec"/>
    <p:sldId xmlns:r="http://schemas.openxmlformats.org/officeDocument/2006/relationships" id="258" r:id="R219c164c85054dfc"/>
    <p:sldId xmlns:r="http://schemas.openxmlformats.org/officeDocument/2006/relationships" id="259" r:id="Rf52be793cae14acc"/>
    <p:sldId xmlns:r="http://schemas.openxmlformats.org/officeDocument/2006/relationships" id="260" r:id="R20c232ffef1d4652"/>
    <p:sldId xmlns:r="http://schemas.openxmlformats.org/officeDocument/2006/relationships" id="261" r:id="Rf9f707e8d8474f49"/>
    <p:sldId xmlns:r="http://schemas.openxmlformats.org/officeDocument/2006/relationships" id="262" r:id="Rb6926b2c6c81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a3ab43e1c4dd7" /><Relationship Type="http://schemas.openxmlformats.org/officeDocument/2006/relationships/slide" Target="/ppt/slides/slide1.xml" Id="Rb8a426f2ac124095" /><Relationship Type="http://schemas.openxmlformats.org/officeDocument/2006/relationships/slide" Target="/ppt/slides/slide2.xml" Id="R6a8ff3bca65b43ec" /><Relationship Type="http://schemas.openxmlformats.org/officeDocument/2006/relationships/slide" Target="/ppt/slides/slide3.xml" Id="R219c164c85054dfc" /><Relationship Type="http://schemas.openxmlformats.org/officeDocument/2006/relationships/slide" Target="/ppt/slides/slide4.xml" Id="Rf52be793cae14acc" /><Relationship Type="http://schemas.openxmlformats.org/officeDocument/2006/relationships/slide" Target="/ppt/slides/slide5.xml" Id="R20c232ffef1d4652" /><Relationship Type="http://schemas.openxmlformats.org/officeDocument/2006/relationships/slide" Target="/ppt/slides/slide6.xml" Id="Rf9f707e8d8474f49" /><Relationship Type="http://schemas.openxmlformats.org/officeDocument/2006/relationships/slide" Target="/ppt/slides/slide7.xml" Id="Rb6926b2c6c81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1db19708648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a4c0803094981" /><Relationship Type="http://schemas.openxmlformats.org/officeDocument/2006/relationships/theme" Target="/ppt/slideMasters/theme/theme1.xml" Id="R479cabe1e5f348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a4c080309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1a801fcaa41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6b8494b45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ffd21c4db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7b4a0240b4c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36e377a27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3493e6fb840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a5db40b5e47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GAUKOM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GAUKOM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4 078 904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12 071 992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12 872 547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SKAU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terrasse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haskau@online.no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913 314 549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GAUKOM AS</a:t>
            </a:r>
          </a:p>
        </p:txBody>
      </p:sp>
    </p:spTree>
  </p:cSld>
  <p:clrMapOvr>
    <a:masterClrMapping xmlns:a="http://schemas.openxmlformats.org/drawingml/2006/main"/>
  </p:clrMapOvr>
</p:sld>
</file>