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e0b5e38c6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61014d5884fb5"/>
  </p:sldMasterIdLst>
  <p:sldIdLst>
    <p:sldId xmlns:r="http://schemas.openxmlformats.org/officeDocument/2006/relationships" id="256" r:id="R6f4a0480dd7d4cd9"/>
    <p:sldId xmlns:r="http://schemas.openxmlformats.org/officeDocument/2006/relationships" id="257" r:id="Rabb91edddf7c4f75"/>
    <p:sldId xmlns:r="http://schemas.openxmlformats.org/officeDocument/2006/relationships" id="258" r:id="R3b72663e74094d6d"/>
    <p:sldId xmlns:r="http://schemas.openxmlformats.org/officeDocument/2006/relationships" id="259" r:id="R3b87e7321fbb4100"/>
    <p:sldId xmlns:r="http://schemas.openxmlformats.org/officeDocument/2006/relationships" id="260" r:id="R1c616c5b81e04d1b"/>
    <p:sldId xmlns:r="http://schemas.openxmlformats.org/officeDocument/2006/relationships" id="261" r:id="R9b56751f28c54e3b"/>
    <p:sldId xmlns:r="http://schemas.openxmlformats.org/officeDocument/2006/relationships" id="262" r:id="R2538ec219f10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61014d5884fb5" /><Relationship Type="http://schemas.openxmlformats.org/officeDocument/2006/relationships/slide" Target="/ppt/slides/slide1.xml" Id="R6f4a0480dd7d4cd9" /><Relationship Type="http://schemas.openxmlformats.org/officeDocument/2006/relationships/slide" Target="/ppt/slides/slide2.xml" Id="Rabb91edddf7c4f75" /><Relationship Type="http://schemas.openxmlformats.org/officeDocument/2006/relationships/slide" Target="/ppt/slides/slide3.xml" Id="R3b72663e74094d6d" /><Relationship Type="http://schemas.openxmlformats.org/officeDocument/2006/relationships/slide" Target="/ppt/slides/slide4.xml" Id="R3b87e7321fbb4100" /><Relationship Type="http://schemas.openxmlformats.org/officeDocument/2006/relationships/slide" Target="/ppt/slides/slide5.xml" Id="R1c616c5b81e04d1b" /><Relationship Type="http://schemas.openxmlformats.org/officeDocument/2006/relationships/slide" Target="/ppt/slides/slide6.xml" Id="R9b56751f28c54e3b" /><Relationship Type="http://schemas.openxmlformats.org/officeDocument/2006/relationships/slide" Target="/ppt/slides/slide7.xml" Id="R2538ec219f10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3ded10c57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2ef89413048d8" /><Relationship Type="http://schemas.openxmlformats.org/officeDocument/2006/relationships/theme" Target="/ppt/slideMasters/theme/theme1.xml" Id="R0e1f4ddbfbb6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2ef894130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9d864e04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48e33f64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8e530f38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a9574e623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d0b948cc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b0d280c3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4d7fef39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ARNE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42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