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1a0ba99d649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be9007dc174ce2"/>
  </p:sldMasterIdLst>
  <p:sldIdLst>
    <p:sldId xmlns:r="http://schemas.openxmlformats.org/officeDocument/2006/relationships" id="256" r:id="R0e070ada59f947e0"/>
    <p:sldId xmlns:r="http://schemas.openxmlformats.org/officeDocument/2006/relationships" id="257" r:id="R26fba1394ec7460a"/>
    <p:sldId xmlns:r="http://schemas.openxmlformats.org/officeDocument/2006/relationships" id="258" r:id="R9ca9af50699a41e3"/>
    <p:sldId xmlns:r="http://schemas.openxmlformats.org/officeDocument/2006/relationships" id="259" r:id="Ra33f98913fe04f92"/>
    <p:sldId xmlns:r="http://schemas.openxmlformats.org/officeDocument/2006/relationships" id="260" r:id="R8c792ae3afda45ec"/>
    <p:sldId xmlns:r="http://schemas.openxmlformats.org/officeDocument/2006/relationships" id="261" r:id="R0af9da6b5b65476d"/>
    <p:sldId xmlns:r="http://schemas.openxmlformats.org/officeDocument/2006/relationships" id="262" r:id="R71c1fb3543384b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e9007dc174ce2" /><Relationship Type="http://schemas.openxmlformats.org/officeDocument/2006/relationships/slide" Target="/ppt/slides/slide1.xml" Id="R0e070ada59f947e0" /><Relationship Type="http://schemas.openxmlformats.org/officeDocument/2006/relationships/slide" Target="/ppt/slides/slide2.xml" Id="R26fba1394ec7460a" /><Relationship Type="http://schemas.openxmlformats.org/officeDocument/2006/relationships/slide" Target="/ppt/slides/slide3.xml" Id="R9ca9af50699a41e3" /><Relationship Type="http://schemas.openxmlformats.org/officeDocument/2006/relationships/slide" Target="/ppt/slides/slide4.xml" Id="Ra33f98913fe04f92" /><Relationship Type="http://schemas.openxmlformats.org/officeDocument/2006/relationships/slide" Target="/ppt/slides/slide5.xml" Id="R8c792ae3afda45ec" /><Relationship Type="http://schemas.openxmlformats.org/officeDocument/2006/relationships/slide" Target="/ppt/slides/slide6.xml" Id="R0af9da6b5b65476d" /><Relationship Type="http://schemas.openxmlformats.org/officeDocument/2006/relationships/slide" Target="/ppt/slides/slide7.xml" Id="R71c1fb3543384b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cddefd4ab47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b8ecb3ef747bd" /><Relationship Type="http://schemas.openxmlformats.org/officeDocument/2006/relationships/theme" Target="/ppt/slideMasters/theme/theme1.xml" Id="R00f1c2d2b86644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b8ecb3ef747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19236be1848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fa85a4e5546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c304dbc8a46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ea21c03b04c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fbba9b6c048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c700c624a4f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c5f001a3843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Katfos Fabrikker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Katfos Fabrikker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3 917 934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15 845 806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42 582 709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&amp; B NEDBERG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26 64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913 341 147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