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e4fd6357a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9edfb6a754993"/>
  </p:sldMasterIdLst>
  <p:sldIdLst>
    <p:sldId xmlns:r="http://schemas.openxmlformats.org/officeDocument/2006/relationships" id="256" r:id="Ra91ec4475aeb4bb5"/>
    <p:sldId xmlns:r="http://schemas.openxmlformats.org/officeDocument/2006/relationships" id="257" r:id="R93fad9776cd44f07"/>
    <p:sldId xmlns:r="http://schemas.openxmlformats.org/officeDocument/2006/relationships" id="258" r:id="R007d9a0fb01c4d56"/>
    <p:sldId xmlns:r="http://schemas.openxmlformats.org/officeDocument/2006/relationships" id="259" r:id="Rd2ab9b7f39a949ac"/>
    <p:sldId xmlns:r="http://schemas.openxmlformats.org/officeDocument/2006/relationships" id="260" r:id="R7fa06ecb797f4ed7"/>
    <p:sldId xmlns:r="http://schemas.openxmlformats.org/officeDocument/2006/relationships" id="261" r:id="R1988e180b2574e58"/>
    <p:sldId xmlns:r="http://schemas.openxmlformats.org/officeDocument/2006/relationships" id="262" r:id="Rf693bd2ca411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9edfb6a754993" /><Relationship Type="http://schemas.openxmlformats.org/officeDocument/2006/relationships/slide" Target="/ppt/slides/slide1.xml" Id="Ra91ec4475aeb4bb5" /><Relationship Type="http://schemas.openxmlformats.org/officeDocument/2006/relationships/slide" Target="/ppt/slides/slide2.xml" Id="R93fad9776cd44f07" /><Relationship Type="http://schemas.openxmlformats.org/officeDocument/2006/relationships/slide" Target="/ppt/slides/slide3.xml" Id="R007d9a0fb01c4d56" /><Relationship Type="http://schemas.openxmlformats.org/officeDocument/2006/relationships/slide" Target="/ppt/slides/slide4.xml" Id="Rd2ab9b7f39a949ac" /><Relationship Type="http://schemas.openxmlformats.org/officeDocument/2006/relationships/slide" Target="/ppt/slides/slide5.xml" Id="R7fa06ecb797f4ed7" /><Relationship Type="http://schemas.openxmlformats.org/officeDocument/2006/relationships/slide" Target="/ppt/slides/slide6.xml" Id="R1988e180b2574e58" /><Relationship Type="http://schemas.openxmlformats.org/officeDocument/2006/relationships/slide" Target="/ppt/slides/slide7.xml" Id="Rf693bd2ca411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adc46bb19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69cdd93a44feb" /><Relationship Type="http://schemas.openxmlformats.org/officeDocument/2006/relationships/theme" Target="/ppt/slideMasters/theme/theme1.xml" Id="R353d2e6551fb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69cdd93a4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b3e8a0fc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293ef053b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e2e3605e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4e2ed859b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6aa71cd049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c28ba579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0c336d5ed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TALENT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1 845 072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5 048 099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CHRISTIAN BERND SCHILLE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Vallahøgda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913 355 679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TALENT AS</a:t>
            </a:r>
          </a:p>
        </p:txBody>
      </p:sp>
    </p:spTree>
  </p:cSld>
  <p:clrMapOvr>
    <a:masterClrMapping xmlns:a="http://schemas.openxmlformats.org/drawingml/2006/main"/>
  </p:clrMapOvr>
</p:sld>
</file>