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3480f47f534a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36e064867d4872"/>
  </p:sldMasterIdLst>
  <p:sldIdLst>
    <p:sldId xmlns:r="http://schemas.openxmlformats.org/officeDocument/2006/relationships" id="256" r:id="Rc957048d3d34454c"/>
    <p:sldId xmlns:r="http://schemas.openxmlformats.org/officeDocument/2006/relationships" id="257" r:id="Ra37d5e96f62e43a7"/>
    <p:sldId xmlns:r="http://schemas.openxmlformats.org/officeDocument/2006/relationships" id="258" r:id="Redd9665ba64e4f8e"/>
    <p:sldId xmlns:r="http://schemas.openxmlformats.org/officeDocument/2006/relationships" id="259" r:id="Rd33ac65c37a247b0"/>
    <p:sldId xmlns:r="http://schemas.openxmlformats.org/officeDocument/2006/relationships" id="260" r:id="R53bfe0907f2c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6e064867d4872" /><Relationship Type="http://schemas.openxmlformats.org/officeDocument/2006/relationships/slide" Target="/ppt/slides/slide1.xml" Id="Rc957048d3d34454c" /><Relationship Type="http://schemas.openxmlformats.org/officeDocument/2006/relationships/slide" Target="/ppt/slides/slide2.xml" Id="Ra37d5e96f62e43a7" /><Relationship Type="http://schemas.openxmlformats.org/officeDocument/2006/relationships/slide" Target="/ppt/slides/slide3.xml" Id="Redd9665ba64e4f8e" /><Relationship Type="http://schemas.openxmlformats.org/officeDocument/2006/relationships/slide" Target="/ppt/slides/slide4.xml" Id="Rd33ac65c37a247b0" /><Relationship Type="http://schemas.openxmlformats.org/officeDocument/2006/relationships/slide" Target="/ppt/slides/slide5.xml" Id="R53bfe0907f2c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f2f137348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0b7cd8d3d44e5" /><Relationship Type="http://schemas.openxmlformats.org/officeDocument/2006/relationships/theme" Target="/ppt/slideMasters/theme/theme1.xml" Id="Re204b769c59a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50b7cd8d3d44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ce1d43e0f47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e1a37b4d84a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2ad20f36c48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8ac10ee954d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e16f15d7247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REKSTEREN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REKSTEREN UNGDOMSLAG ble etablert [år] og holder til i Reksteren.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5683 Reksteren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913 378 989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