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ab99cca00e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fa9936f834cdd"/>
  </p:sldMasterIdLst>
  <p:sldIdLst>
    <p:sldId xmlns:r="http://schemas.openxmlformats.org/officeDocument/2006/relationships" id="256" r:id="R8bf89361aac64d3a"/>
    <p:sldId xmlns:r="http://schemas.openxmlformats.org/officeDocument/2006/relationships" id="257" r:id="Ra2f7f5482a6d4787"/>
    <p:sldId xmlns:r="http://schemas.openxmlformats.org/officeDocument/2006/relationships" id="258" r:id="Rf653da4e52684f5d"/>
    <p:sldId xmlns:r="http://schemas.openxmlformats.org/officeDocument/2006/relationships" id="259" r:id="R11ff3284dfb74a01"/>
    <p:sldId xmlns:r="http://schemas.openxmlformats.org/officeDocument/2006/relationships" id="260" r:id="Rf6a6ed2924f142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fa9936f834cdd" /><Relationship Type="http://schemas.openxmlformats.org/officeDocument/2006/relationships/slide" Target="/ppt/slides/slide1.xml" Id="R8bf89361aac64d3a" /><Relationship Type="http://schemas.openxmlformats.org/officeDocument/2006/relationships/slide" Target="/ppt/slides/slide2.xml" Id="Ra2f7f5482a6d4787" /><Relationship Type="http://schemas.openxmlformats.org/officeDocument/2006/relationships/slide" Target="/ppt/slides/slide3.xml" Id="Rf653da4e52684f5d" /><Relationship Type="http://schemas.openxmlformats.org/officeDocument/2006/relationships/slide" Target="/ppt/slides/slide4.xml" Id="R11ff3284dfb74a01" /><Relationship Type="http://schemas.openxmlformats.org/officeDocument/2006/relationships/slide" Target="/ppt/slides/slide5.xml" Id="Rf6a6ed2924f142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dce760b19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4200b2b074c92" /><Relationship Type="http://schemas.openxmlformats.org/officeDocument/2006/relationships/theme" Target="/ppt/slideMasters/theme/theme1.xml" Id="Rd6bcae8bb2fd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64200b2b074c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b690c489c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d05551334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3864806d5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3f8f5dd7c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19855ac52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SPORTS SKYTTERKLUBB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SPORTS SKYTTERKLUBB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219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john.arvid.kleppe@haugnett.no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913 389 409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SPORTS SKYTTERKLUBB</a:t>
            </a:r>
          </a:p>
        </p:txBody>
      </p:sp>
    </p:spTree>
  </p:cSld>
  <p:clrMapOvr>
    <a:masterClrMapping xmlns:a="http://schemas.openxmlformats.org/drawingml/2006/main"/>
  </p:clrMapOvr>
</p:sld>
</file>